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</p:sldMasterIdLst>
  <p:sldIdLst>
    <p:sldId id="277" r:id="rId2"/>
    <p:sldId id="256" r:id="rId3"/>
    <p:sldId id="257" r:id="rId4"/>
    <p:sldId id="269" r:id="rId5"/>
    <p:sldId id="273" r:id="rId6"/>
    <p:sldId id="270" r:id="rId7"/>
    <p:sldId id="258" r:id="rId8"/>
    <p:sldId id="268" r:id="rId9"/>
    <p:sldId id="279" r:id="rId10"/>
    <p:sldId id="280" r:id="rId11"/>
    <p:sldId id="278" r:id="rId12"/>
    <p:sldId id="281" r:id="rId13"/>
    <p:sldId id="260" r:id="rId14"/>
    <p:sldId id="262" r:id="rId15"/>
    <p:sldId id="263" r:id="rId16"/>
    <p:sldId id="265" r:id="rId17"/>
    <p:sldId id="282" r:id="rId18"/>
    <p:sldId id="272" r:id="rId19"/>
    <p:sldId id="259" r:id="rId20"/>
    <p:sldId id="261" r:id="rId21"/>
    <p:sldId id="271" r:id="rId22"/>
    <p:sldId id="267" r:id="rId23"/>
    <p:sldId id="274" r:id="rId24"/>
    <p:sldId id="275" r:id="rId25"/>
    <p:sldId id="276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92C9D-1528-4721-8923-61E44A97B22D}" v="2" dt="2024-09-23T19:28:03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4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tter, Sandra" userId="b2c62d02-3f0b-4803-93c8-57c40fd4caaa" providerId="ADAL" clId="{9B6D1557-30E3-4DE7-B1D4-A7B02FED2595}"/>
    <pc:docChg chg="custSel modSld">
      <pc:chgData name="Wetter, Sandra" userId="b2c62d02-3f0b-4803-93c8-57c40fd4caaa" providerId="ADAL" clId="{9B6D1557-30E3-4DE7-B1D4-A7B02FED2595}" dt="2023-02-16T17:45:21.890" v="127"/>
      <pc:docMkLst>
        <pc:docMk/>
      </pc:docMkLst>
      <pc:sldChg chg="addSp modSp">
        <pc:chgData name="Wetter, Sandra" userId="b2c62d02-3f0b-4803-93c8-57c40fd4caaa" providerId="ADAL" clId="{9B6D1557-30E3-4DE7-B1D4-A7B02FED2595}" dt="2023-02-16T17:36:43.062" v="102"/>
        <pc:sldMkLst>
          <pc:docMk/>
          <pc:sldMk cId="3675497257" sldId="256"/>
        </pc:sldMkLst>
        <pc:picChg chg="add mod">
          <ac:chgData name="Wetter, Sandra" userId="b2c62d02-3f0b-4803-93c8-57c40fd4caaa" providerId="ADAL" clId="{9B6D1557-30E3-4DE7-B1D4-A7B02FED2595}" dt="2023-02-16T17:36:43.062" v="102"/>
          <ac:picMkLst>
            <pc:docMk/>
            <pc:sldMk cId="3675497257" sldId="256"/>
            <ac:picMk id="8" creationId="{565CE417-C63B-D42F-611A-2DBE5D6F319A}"/>
          </ac:picMkLst>
        </pc:picChg>
      </pc:sldChg>
      <pc:sldChg chg="addSp modSp">
        <pc:chgData name="Wetter, Sandra" userId="b2c62d02-3f0b-4803-93c8-57c40fd4caaa" providerId="ADAL" clId="{9B6D1557-30E3-4DE7-B1D4-A7B02FED2595}" dt="2023-02-16T17:36:59.971" v="103"/>
        <pc:sldMkLst>
          <pc:docMk/>
          <pc:sldMk cId="792020565" sldId="257"/>
        </pc:sldMkLst>
        <pc:picChg chg="add mod">
          <ac:chgData name="Wetter, Sandra" userId="b2c62d02-3f0b-4803-93c8-57c40fd4caaa" providerId="ADAL" clId="{9B6D1557-30E3-4DE7-B1D4-A7B02FED2595}" dt="2023-02-16T17:36:59.971" v="103"/>
          <ac:picMkLst>
            <pc:docMk/>
            <pc:sldMk cId="792020565" sldId="257"/>
            <ac:picMk id="5" creationId="{585DE115-4FC7-6D88-4D4C-959C1EBE0394}"/>
          </ac:picMkLst>
        </pc:picChg>
      </pc:sldChg>
      <pc:sldChg chg="addSp modSp">
        <pc:chgData name="Wetter, Sandra" userId="b2c62d02-3f0b-4803-93c8-57c40fd4caaa" providerId="ADAL" clId="{9B6D1557-30E3-4DE7-B1D4-A7B02FED2595}" dt="2023-02-16T17:38:20.481" v="107"/>
        <pc:sldMkLst>
          <pc:docMk/>
          <pc:sldMk cId="4222463172" sldId="258"/>
        </pc:sldMkLst>
        <pc:picChg chg="add mod">
          <ac:chgData name="Wetter, Sandra" userId="b2c62d02-3f0b-4803-93c8-57c40fd4caaa" providerId="ADAL" clId="{9B6D1557-30E3-4DE7-B1D4-A7B02FED2595}" dt="2023-02-16T17:38:20.481" v="107"/>
          <ac:picMkLst>
            <pc:docMk/>
            <pc:sldMk cId="4222463172" sldId="258"/>
            <ac:picMk id="6" creationId="{8B043FDB-2555-47EA-EB93-6D71925622D0}"/>
          </ac:picMkLst>
        </pc:picChg>
      </pc:sldChg>
      <pc:sldChg chg="addSp modSp">
        <pc:chgData name="Wetter, Sandra" userId="b2c62d02-3f0b-4803-93c8-57c40fd4caaa" providerId="ADAL" clId="{9B6D1557-30E3-4DE7-B1D4-A7B02FED2595}" dt="2023-02-16T17:43:04.177" v="119"/>
        <pc:sldMkLst>
          <pc:docMk/>
          <pc:sldMk cId="2032843702" sldId="259"/>
        </pc:sldMkLst>
        <pc:picChg chg="add mod">
          <ac:chgData name="Wetter, Sandra" userId="b2c62d02-3f0b-4803-93c8-57c40fd4caaa" providerId="ADAL" clId="{9B6D1557-30E3-4DE7-B1D4-A7B02FED2595}" dt="2023-02-16T17:43:04.177" v="119"/>
          <ac:picMkLst>
            <pc:docMk/>
            <pc:sldMk cId="2032843702" sldId="259"/>
            <ac:picMk id="6" creationId="{6D5F68AA-4E31-7AF2-5779-5ED0C27170F8}"/>
          </ac:picMkLst>
        </pc:picChg>
      </pc:sldChg>
      <pc:sldChg chg="addSp modSp">
        <pc:chgData name="Wetter, Sandra" userId="b2c62d02-3f0b-4803-93c8-57c40fd4caaa" providerId="ADAL" clId="{9B6D1557-30E3-4DE7-B1D4-A7B02FED2595}" dt="2023-02-16T17:40:57.810" v="113"/>
        <pc:sldMkLst>
          <pc:docMk/>
          <pc:sldMk cId="4182044162" sldId="260"/>
        </pc:sldMkLst>
        <pc:picChg chg="add mod">
          <ac:chgData name="Wetter, Sandra" userId="b2c62d02-3f0b-4803-93c8-57c40fd4caaa" providerId="ADAL" clId="{9B6D1557-30E3-4DE7-B1D4-A7B02FED2595}" dt="2023-02-16T17:40:57.810" v="113"/>
          <ac:picMkLst>
            <pc:docMk/>
            <pc:sldMk cId="4182044162" sldId="260"/>
            <ac:picMk id="7" creationId="{5D89D6D4-5B57-A512-21ED-E532B2A646B8}"/>
          </ac:picMkLst>
        </pc:picChg>
      </pc:sldChg>
      <pc:sldChg chg="addSp modSp">
        <pc:chgData name="Wetter, Sandra" userId="b2c62d02-3f0b-4803-93c8-57c40fd4caaa" providerId="ADAL" clId="{9B6D1557-30E3-4DE7-B1D4-A7B02FED2595}" dt="2023-02-16T17:43:24.209" v="120"/>
        <pc:sldMkLst>
          <pc:docMk/>
          <pc:sldMk cId="2538185975" sldId="261"/>
        </pc:sldMkLst>
        <pc:picChg chg="add mod">
          <ac:chgData name="Wetter, Sandra" userId="b2c62d02-3f0b-4803-93c8-57c40fd4caaa" providerId="ADAL" clId="{9B6D1557-30E3-4DE7-B1D4-A7B02FED2595}" dt="2023-02-16T17:43:24.209" v="120"/>
          <ac:picMkLst>
            <pc:docMk/>
            <pc:sldMk cId="2538185975" sldId="261"/>
            <ac:picMk id="5" creationId="{52573CD1-12DE-3D5D-61E6-DF8D12650BD1}"/>
          </ac:picMkLst>
        </pc:picChg>
      </pc:sldChg>
      <pc:sldChg chg="addSp modSp">
        <pc:chgData name="Wetter, Sandra" userId="b2c62d02-3f0b-4803-93c8-57c40fd4caaa" providerId="ADAL" clId="{9B6D1557-30E3-4DE7-B1D4-A7B02FED2595}" dt="2023-02-16T17:41:17.562" v="114"/>
        <pc:sldMkLst>
          <pc:docMk/>
          <pc:sldMk cId="1261897156" sldId="262"/>
        </pc:sldMkLst>
        <pc:picChg chg="add mod">
          <ac:chgData name="Wetter, Sandra" userId="b2c62d02-3f0b-4803-93c8-57c40fd4caaa" providerId="ADAL" clId="{9B6D1557-30E3-4DE7-B1D4-A7B02FED2595}" dt="2023-02-16T17:41:17.562" v="114"/>
          <ac:picMkLst>
            <pc:docMk/>
            <pc:sldMk cId="1261897156" sldId="262"/>
            <ac:picMk id="6" creationId="{9227D179-5AC5-5287-7CD1-8A29C22DAFE9}"/>
          </ac:picMkLst>
        </pc:picChg>
      </pc:sldChg>
      <pc:sldChg chg="addSp modSp">
        <pc:chgData name="Wetter, Sandra" userId="b2c62d02-3f0b-4803-93c8-57c40fd4caaa" providerId="ADAL" clId="{9B6D1557-30E3-4DE7-B1D4-A7B02FED2595}" dt="2023-02-16T17:41:39.085" v="115"/>
        <pc:sldMkLst>
          <pc:docMk/>
          <pc:sldMk cId="2725706147" sldId="263"/>
        </pc:sldMkLst>
        <pc:picChg chg="add mod">
          <ac:chgData name="Wetter, Sandra" userId="b2c62d02-3f0b-4803-93c8-57c40fd4caaa" providerId="ADAL" clId="{9B6D1557-30E3-4DE7-B1D4-A7B02FED2595}" dt="2023-02-16T17:41:39.085" v="115"/>
          <ac:picMkLst>
            <pc:docMk/>
            <pc:sldMk cId="2725706147" sldId="263"/>
            <ac:picMk id="7" creationId="{62506111-D723-0F84-CF24-5EC7500CDA06}"/>
          </ac:picMkLst>
        </pc:picChg>
      </pc:sldChg>
      <pc:sldChg chg="addSp modSp">
        <pc:chgData name="Wetter, Sandra" userId="b2c62d02-3f0b-4803-93c8-57c40fd4caaa" providerId="ADAL" clId="{9B6D1557-30E3-4DE7-B1D4-A7B02FED2595}" dt="2023-02-16T17:41:59.020" v="116"/>
        <pc:sldMkLst>
          <pc:docMk/>
          <pc:sldMk cId="2115871431" sldId="265"/>
        </pc:sldMkLst>
        <pc:picChg chg="add mod">
          <ac:chgData name="Wetter, Sandra" userId="b2c62d02-3f0b-4803-93c8-57c40fd4caaa" providerId="ADAL" clId="{9B6D1557-30E3-4DE7-B1D4-A7B02FED2595}" dt="2023-02-16T17:41:59.020" v="116"/>
          <ac:picMkLst>
            <pc:docMk/>
            <pc:sldMk cId="2115871431" sldId="265"/>
            <ac:picMk id="6" creationId="{70E4AC84-7E53-FB66-E7E2-559B50189866}"/>
          </ac:picMkLst>
        </pc:picChg>
      </pc:sldChg>
      <pc:sldChg chg="addSp modSp mod">
        <pc:chgData name="Wetter, Sandra" userId="b2c62d02-3f0b-4803-93c8-57c40fd4caaa" providerId="ADAL" clId="{9B6D1557-30E3-4DE7-B1D4-A7B02FED2595}" dt="2023-02-16T17:44:02.960" v="122"/>
        <pc:sldMkLst>
          <pc:docMk/>
          <pc:sldMk cId="3974407752" sldId="267"/>
        </pc:sldMkLst>
        <pc:spChg chg="mod">
          <ac:chgData name="Wetter, Sandra" userId="b2c62d02-3f0b-4803-93c8-57c40fd4caaa" providerId="ADAL" clId="{9B6D1557-30E3-4DE7-B1D4-A7B02FED2595}" dt="2022-09-01T17:39:21.411" v="94" actId="20577"/>
          <ac:spMkLst>
            <pc:docMk/>
            <pc:sldMk cId="3974407752" sldId="267"/>
            <ac:spMk id="6" creationId="{0ED01924-5051-4688-BA22-C4E5CF5BF346}"/>
          </ac:spMkLst>
        </pc:spChg>
        <pc:picChg chg="add mod">
          <ac:chgData name="Wetter, Sandra" userId="b2c62d02-3f0b-4803-93c8-57c40fd4caaa" providerId="ADAL" clId="{9B6D1557-30E3-4DE7-B1D4-A7B02FED2595}" dt="2023-02-16T17:44:02.960" v="122"/>
          <ac:picMkLst>
            <pc:docMk/>
            <pc:sldMk cId="3974407752" sldId="267"/>
            <ac:picMk id="5" creationId="{2C530786-04CC-DA58-F95A-F2CD39FB9D4C}"/>
          </ac:picMkLst>
        </pc:picChg>
      </pc:sldChg>
      <pc:sldChg chg="addSp modSp">
        <pc:chgData name="Wetter, Sandra" userId="b2c62d02-3f0b-4803-93c8-57c40fd4caaa" providerId="ADAL" clId="{9B6D1557-30E3-4DE7-B1D4-A7B02FED2595}" dt="2023-02-16T17:38:42.875" v="108"/>
        <pc:sldMkLst>
          <pc:docMk/>
          <pc:sldMk cId="1102522129" sldId="268"/>
        </pc:sldMkLst>
        <pc:picChg chg="add mod">
          <ac:chgData name="Wetter, Sandra" userId="b2c62d02-3f0b-4803-93c8-57c40fd4caaa" providerId="ADAL" clId="{9B6D1557-30E3-4DE7-B1D4-A7B02FED2595}" dt="2023-02-16T17:38:42.875" v="108"/>
          <ac:picMkLst>
            <pc:docMk/>
            <pc:sldMk cId="1102522129" sldId="268"/>
            <ac:picMk id="5" creationId="{083CD815-062A-759F-7ED1-39B40BEFDAE8}"/>
          </ac:picMkLst>
        </pc:picChg>
      </pc:sldChg>
      <pc:sldChg chg="addSp modSp">
        <pc:chgData name="Wetter, Sandra" userId="b2c62d02-3f0b-4803-93c8-57c40fd4caaa" providerId="ADAL" clId="{9B6D1557-30E3-4DE7-B1D4-A7B02FED2595}" dt="2023-02-16T17:37:19.867" v="104"/>
        <pc:sldMkLst>
          <pc:docMk/>
          <pc:sldMk cId="4267197356" sldId="269"/>
        </pc:sldMkLst>
        <pc:picChg chg="add mod">
          <ac:chgData name="Wetter, Sandra" userId="b2c62d02-3f0b-4803-93c8-57c40fd4caaa" providerId="ADAL" clId="{9B6D1557-30E3-4DE7-B1D4-A7B02FED2595}" dt="2023-02-16T17:37:19.867" v="104"/>
          <ac:picMkLst>
            <pc:docMk/>
            <pc:sldMk cId="4267197356" sldId="269"/>
            <ac:picMk id="6" creationId="{1AB52104-5AD5-4E93-49A5-0E32CBF9D0C1}"/>
          </ac:picMkLst>
        </pc:picChg>
      </pc:sldChg>
      <pc:sldChg chg="addSp modSp">
        <pc:chgData name="Wetter, Sandra" userId="b2c62d02-3f0b-4803-93c8-57c40fd4caaa" providerId="ADAL" clId="{9B6D1557-30E3-4DE7-B1D4-A7B02FED2595}" dt="2023-02-16T17:38:02.353" v="106"/>
        <pc:sldMkLst>
          <pc:docMk/>
          <pc:sldMk cId="3046333603" sldId="270"/>
        </pc:sldMkLst>
        <pc:picChg chg="add mod">
          <ac:chgData name="Wetter, Sandra" userId="b2c62d02-3f0b-4803-93c8-57c40fd4caaa" providerId="ADAL" clId="{9B6D1557-30E3-4DE7-B1D4-A7B02FED2595}" dt="2023-02-16T17:38:02.353" v="106"/>
          <ac:picMkLst>
            <pc:docMk/>
            <pc:sldMk cId="3046333603" sldId="270"/>
            <ac:picMk id="7" creationId="{C8B1CA5A-B51E-44E2-D5DC-59D2B3C2EC66}"/>
          </ac:picMkLst>
        </pc:picChg>
      </pc:sldChg>
      <pc:sldChg chg="addSp modSp">
        <pc:chgData name="Wetter, Sandra" userId="b2c62d02-3f0b-4803-93c8-57c40fd4caaa" providerId="ADAL" clId="{9B6D1557-30E3-4DE7-B1D4-A7B02FED2595}" dt="2023-02-16T17:43:43.098" v="121"/>
        <pc:sldMkLst>
          <pc:docMk/>
          <pc:sldMk cId="1038714007" sldId="271"/>
        </pc:sldMkLst>
        <pc:picChg chg="add mod">
          <ac:chgData name="Wetter, Sandra" userId="b2c62d02-3f0b-4803-93c8-57c40fd4caaa" providerId="ADAL" clId="{9B6D1557-30E3-4DE7-B1D4-A7B02FED2595}" dt="2023-02-16T17:43:43.098" v="121"/>
          <ac:picMkLst>
            <pc:docMk/>
            <pc:sldMk cId="1038714007" sldId="271"/>
            <ac:picMk id="7" creationId="{B126E038-4891-5B51-E928-8A74FDB3ADC1}"/>
          </ac:picMkLst>
        </pc:picChg>
      </pc:sldChg>
      <pc:sldChg chg="addSp modSp">
        <pc:chgData name="Wetter, Sandra" userId="b2c62d02-3f0b-4803-93c8-57c40fd4caaa" providerId="ADAL" clId="{9B6D1557-30E3-4DE7-B1D4-A7B02FED2595}" dt="2023-02-16T17:42:41.217" v="118"/>
        <pc:sldMkLst>
          <pc:docMk/>
          <pc:sldMk cId="1952488341" sldId="272"/>
        </pc:sldMkLst>
        <pc:picChg chg="add mod">
          <ac:chgData name="Wetter, Sandra" userId="b2c62d02-3f0b-4803-93c8-57c40fd4caaa" providerId="ADAL" clId="{9B6D1557-30E3-4DE7-B1D4-A7B02FED2595}" dt="2023-02-16T17:42:41.217" v="118"/>
          <ac:picMkLst>
            <pc:docMk/>
            <pc:sldMk cId="1952488341" sldId="272"/>
            <ac:picMk id="7" creationId="{CF7630ED-2084-EFBB-C2A0-8135E6CA87D8}"/>
          </ac:picMkLst>
        </pc:picChg>
      </pc:sldChg>
      <pc:sldChg chg="addSp modSp">
        <pc:chgData name="Wetter, Sandra" userId="b2c62d02-3f0b-4803-93c8-57c40fd4caaa" providerId="ADAL" clId="{9B6D1557-30E3-4DE7-B1D4-A7B02FED2595}" dt="2023-02-16T17:37:41.916" v="105"/>
        <pc:sldMkLst>
          <pc:docMk/>
          <pc:sldMk cId="2190511951" sldId="273"/>
        </pc:sldMkLst>
        <pc:picChg chg="add mod">
          <ac:chgData name="Wetter, Sandra" userId="b2c62d02-3f0b-4803-93c8-57c40fd4caaa" providerId="ADAL" clId="{9B6D1557-30E3-4DE7-B1D4-A7B02FED2595}" dt="2023-02-16T17:37:41.916" v="105"/>
          <ac:picMkLst>
            <pc:docMk/>
            <pc:sldMk cId="2190511951" sldId="273"/>
            <ac:picMk id="6" creationId="{4AE00BF8-08E2-40E6-C4DE-D6B6B7456329}"/>
          </ac:picMkLst>
        </pc:picChg>
      </pc:sldChg>
      <pc:sldChg chg="addSp delSp modSp mod modTransition modAnim">
        <pc:chgData name="Wetter, Sandra" userId="b2c62d02-3f0b-4803-93c8-57c40fd4caaa" providerId="ADAL" clId="{9B6D1557-30E3-4DE7-B1D4-A7B02FED2595}" dt="2023-02-16T17:44:39.512" v="125"/>
        <pc:sldMkLst>
          <pc:docMk/>
          <pc:sldMk cId="118331364" sldId="274"/>
        </pc:sldMkLst>
        <pc:picChg chg="add del mod">
          <ac:chgData name="Wetter, Sandra" userId="b2c62d02-3f0b-4803-93c8-57c40fd4caaa" providerId="ADAL" clId="{9B6D1557-30E3-4DE7-B1D4-A7B02FED2595}" dt="2023-02-16T17:44:16.946" v="124"/>
          <ac:picMkLst>
            <pc:docMk/>
            <pc:sldMk cId="118331364" sldId="274"/>
            <ac:picMk id="4" creationId="{434B9F3C-D994-8DDF-1024-76877F6F3F5F}"/>
          </ac:picMkLst>
        </pc:picChg>
        <pc:picChg chg="add del mod">
          <ac:chgData name="Wetter, Sandra" userId="b2c62d02-3f0b-4803-93c8-57c40fd4caaa" providerId="ADAL" clId="{9B6D1557-30E3-4DE7-B1D4-A7B02FED2595}" dt="2023-02-16T17:44:39.512" v="125"/>
          <ac:picMkLst>
            <pc:docMk/>
            <pc:sldMk cId="118331364" sldId="274"/>
            <ac:picMk id="7" creationId="{387A0B38-FF33-5B53-1FC7-88AD83762551}"/>
          </ac:picMkLst>
        </pc:picChg>
        <pc:picChg chg="add mod">
          <ac:chgData name="Wetter, Sandra" userId="b2c62d02-3f0b-4803-93c8-57c40fd4caaa" providerId="ADAL" clId="{9B6D1557-30E3-4DE7-B1D4-A7B02FED2595}" dt="2023-02-16T17:44:39.512" v="125"/>
          <ac:picMkLst>
            <pc:docMk/>
            <pc:sldMk cId="118331364" sldId="274"/>
            <ac:picMk id="10" creationId="{33DE508E-3DDD-8633-39CF-EC41363C7D99}"/>
          </ac:picMkLst>
        </pc:picChg>
      </pc:sldChg>
      <pc:sldChg chg="addSp modSp">
        <pc:chgData name="Wetter, Sandra" userId="b2c62d02-3f0b-4803-93c8-57c40fd4caaa" providerId="ADAL" clId="{9B6D1557-30E3-4DE7-B1D4-A7B02FED2595}" dt="2023-02-16T17:45:07.675" v="126"/>
        <pc:sldMkLst>
          <pc:docMk/>
          <pc:sldMk cId="2958438214" sldId="275"/>
        </pc:sldMkLst>
        <pc:picChg chg="add mod">
          <ac:chgData name="Wetter, Sandra" userId="b2c62d02-3f0b-4803-93c8-57c40fd4caaa" providerId="ADAL" clId="{9B6D1557-30E3-4DE7-B1D4-A7B02FED2595}" dt="2023-02-16T17:45:07.675" v="126"/>
          <ac:picMkLst>
            <pc:docMk/>
            <pc:sldMk cId="2958438214" sldId="275"/>
            <ac:picMk id="7" creationId="{C76AE6BA-77BF-CB32-9B5E-5296EAB2E48D}"/>
          </ac:picMkLst>
        </pc:picChg>
      </pc:sldChg>
      <pc:sldChg chg="addSp modSp">
        <pc:chgData name="Wetter, Sandra" userId="b2c62d02-3f0b-4803-93c8-57c40fd4caaa" providerId="ADAL" clId="{9B6D1557-30E3-4DE7-B1D4-A7B02FED2595}" dt="2023-02-16T17:45:21.890" v="127"/>
        <pc:sldMkLst>
          <pc:docMk/>
          <pc:sldMk cId="3368588093" sldId="276"/>
        </pc:sldMkLst>
        <pc:picChg chg="add mod">
          <ac:chgData name="Wetter, Sandra" userId="b2c62d02-3f0b-4803-93c8-57c40fd4caaa" providerId="ADAL" clId="{9B6D1557-30E3-4DE7-B1D4-A7B02FED2595}" dt="2023-02-16T17:45:21.890" v="127"/>
          <ac:picMkLst>
            <pc:docMk/>
            <pc:sldMk cId="3368588093" sldId="276"/>
            <ac:picMk id="7" creationId="{8B060F5A-30C3-69A8-6B81-7CC26F967A3A}"/>
          </ac:picMkLst>
        </pc:picChg>
      </pc:sldChg>
      <pc:sldChg chg="addSp modSp">
        <pc:chgData name="Wetter, Sandra" userId="b2c62d02-3f0b-4803-93c8-57c40fd4caaa" providerId="ADAL" clId="{9B6D1557-30E3-4DE7-B1D4-A7B02FED2595}" dt="2023-02-16T17:36:23.677" v="101"/>
        <pc:sldMkLst>
          <pc:docMk/>
          <pc:sldMk cId="3753858301" sldId="277"/>
        </pc:sldMkLst>
        <pc:picChg chg="add mod">
          <ac:chgData name="Wetter, Sandra" userId="b2c62d02-3f0b-4803-93c8-57c40fd4caaa" providerId="ADAL" clId="{9B6D1557-30E3-4DE7-B1D4-A7B02FED2595}" dt="2023-02-16T17:36:23.677" v="101"/>
          <ac:picMkLst>
            <pc:docMk/>
            <pc:sldMk cId="3753858301" sldId="277"/>
            <ac:picMk id="6" creationId="{CFB5B4C4-612F-36B5-AC76-8442FBA944AB}"/>
          </ac:picMkLst>
        </pc:picChg>
      </pc:sldChg>
      <pc:sldChg chg="addSp modSp">
        <pc:chgData name="Wetter, Sandra" userId="b2c62d02-3f0b-4803-93c8-57c40fd4caaa" providerId="ADAL" clId="{9B6D1557-30E3-4DE7-B1D4-A7B02FED2595}" dt="2023-02-16T17:40:07.761" v="111"/>
        <pc:sldMkLst>
          <pc:docMk/>
          <pc:sldMk cId="1664103559" sldId="278"/>
        </pc:sldMkLst>
        <pc:picChg chg="add mod">
          <ac:chgData name="Wetter, Sandra" userId="b2c62d02-3f0b-4803-93c8-57c40fd4caaa" providerId="ADAL" clId="{9B6D1557-30E3-4DE7-B1D4-A7B02FED2595}" dt="2023-02-16T17:40:07.761" v="111"/>
          <ac:picMkLst>
            <pc:docMk/>
            <pc:sldMk cId="1664103559" sldId="278"/>
            <ac:picMk id="6" creationId="{5AC0007B-7C93-5DFF-AD1F-8EF6AB1EFAA4}"/>
          </ac:picMkLst>
        </pc:picChg>
      </pc:sldChg>
      <pc:sldChg chg="addSp modSp">
        <pc:chgData name="Wetter, Sandra" userId="b2c62d02-3f0b-4803-93c8-57c40fd4caaa" providerId="ADAL" clId="{9B6D1557-30E3-4DE7-B1D4-A7B02FED2595}" dt="2023-02-16T17:39:07.674" v="109"/>
        <pc:sldMkLst>
          <pc:docMk/>
          <pc:sldMk cId="2524172858" sldId="279"/>
        </pc:sldMkLst>
        <pc:picChg chg="add mod">
          <ac:chgData name="Wetter, Sandra" userId="b2c62d02-3f0b-4803-93c8-57c40fd4caaa" providerId="ADAL" clId="{9B6D1557-30E3-4DE7-B1D4-A7B02FED2595}" dt="2023-02-16T17:39:07.674" v="109"/>
          <ac:picMkLst>
            <pc:docMk/>
            <pc:sldMk cId="2524172858" sldId="279"/>
            <ac:picMk id="4" creationId="{13C2321A-C6FF-862C-AA7E-445394BF59FB}"/>
          </ac:picMkLst>
        </pc:picChg>
      </pc:sldChg>
      <pc:sldChg chg="addSp modSp mod">
        <pc:chgData name="Wetter, Sandra" userId="b2c62d02-3f0b-4803-93c8-57c40fd4caaa" providerId="ADAL" clId="{9B6D1557-30E3-4DE7-B1D4-A7B02FED2595}" dt="2023-02-16T17:39:33.868" v="110"/>
        <pc:sldMkLst>
          <pc:docMk/>
          <pc:sldMk cId="321512709" sldId="280"/>
        </pc:sldMkLst>
        <pc:spChg chg="mod">
          <ac:chgData name="Wetter, Sandra" userId="b2c62d02-3f0b-4803-93c8-57c40fd4caaa" providerId="ADAL" clId="{9B6D1557-30E3-4DE7-B1D4-A7B02FED2595}" dt="2022-09-01T18:24:27.728" v="100" actId="20577"/>
          <ac:spMkLst>
            <pc:docMk/>
            <pc:sldMk cId="321512709" sldId="280"/>
            <ac:spMk id="3" creationId="{F9AC2F16-8939-A6BF-BC08-1EC68C2FC78B}"/>
          </ac:spMkLst>
        </pc:spChg>
        <pc:picChg chg="add mod">
          <ac:chgData name="Wetter, Sandra" userId="b2c62d02-3f0b-4803-93c8-57c40fd4caaa" providerId="ADAL" clId="{9B6D1557-30E3-4DE7-B1D4-A7B02FED2595}" dt="2023-02-16T17:39:33.868" v="110"/>
          <ac:picMkLst>
            <pc:docMk/>
            <pc:sldMk cId="321512709" sldId="280"/>
            <ac:picMk id="6" creationId="{1A5242A7-99D6-87E1-0281-0EEF39AEAC16}"/>
          </ac:picMkLst>
        </pc:picChg>
      </pc:sldChg>
      <pc:sldChg chg="addSp modSp">
        <pc:chgData name="Wetter, Sandra" userId="b2c62d02-3f0b-4803-93c8-57c40fd4caaa" providerId="ADAL" clId="{9B6D1557-30E3-4DE7-B1D4-A7B02FED2595}" dt="2023-02-16T17:40:33.615" v="112"/>
        <pc:sldMkLst>
          <pc:docMk/>
          <pc:sldMk cId="2527823260" sldId="281"/>
        </pc:sldMkLst>
        <pc:picChg chg="add mod">
          <ac:chgData name="Wetter, Sandra" userId="b2c62d02-3f0b-4803-93c8-57c40fd4caaa" providerId="ADAL" clId="{9B6D1557-30E3-4DE7-B1D4-A7B02FED2595}" dt="2023-02-16T17:40:33.615" v="112"/>
          <ac:picMkLst>
            <pc:docMk/>
            <pc:sldMk cId="2527823260" sldId="281"/>
            <ac:picMk id="6" creationId="{7CDA2A3E-41A6-D90A-DB3E-CEEB3943B77A}"/>
          </ac:picMkLst>
        </pc:picChg>
      </pc:sldChg>
      <pc:sldChg chg="addSp modSp">
        <pc:chgData name="Wetter, Sandra" userId="b2c62d02-3f0b-4803-93c8-57c40fd4caaa" providerId="ADAL" clId="{9B6D1557-30E3-4DE7-B1D4-A7B02FED2595}" dt="2023-02-16T17:42:19.273" v="117"/>
        <pc:sldMkLst>
          <pc:docMk/>
          <pc:sldMk cId="697426614" sldId="282"/>
        </pc:sldMkLst>
        <pc:picChg chg="add mod">
          <ac:chgData name="Wetter, Sandra" userId="b2c62d02-3f0b-4803-93c8-57c40fd4caaa" providerId="ADAL" clId="{9B6D1557-30E3-4DE7-B1D4-A7B02FED2595}" dt="2023-02-16T17:42:19.273" v="117"/>
          <ac:picMkLst>
            <pc:docMk/>
            <pc:sldMk cId="697426614" sldId="282"/>
            <ac:picMk id="6" creationId="{626320E6-4FD0-BEA9-2BBC-636794D29E9A}"/>
          </ac:picMkLst>
        </pc:picChg>
      </pc:sldChg>
    </pc:docChg>
  </pc:docChgLst>
  <pc:docChgLst>
    <pc:chgData name="Wetter, Sandra" userId="b2c62d02-3f0b-4803-93c8-57c40fd4caaa" providerId="ADAL" clId="{C5F7BB99-CE5F-4B54-8302-AD76DE1BB441}"/>
    <pc:docChg chg="undo custSel addSld delSld modSld sldOrd">
      <pc:chgData name="Wetter, Sandra" userId="b2c62d02-3f0b-4803-93c8-57c40fd4caaa" providerId="ADAL" clId="{C5F7BB99-CE5F-4B54-8302-AD76DE1BB441}" dt="2022-07-20T16:20:22.809" v="1123"/>
      <pc:docMkLst>
        <pc:docMk/>
      </pc:docMkLst>
      <pc:sldChg chg="addSp delSp modSp mod">
        <pc:chgData name="Wetter, Sandra" userId="b2c62d02-3f0b-4803-93c8-57c40fd4caaa" providerId="ADAL" clId="{C5F7BB99-CE5F-4B54-8302-AD76DE1BB441}" dt="2022-07-20T15:05:40.112" v="1107" actId="14100"/>
        <pc:sldMkLst>
          <pc:docMk/>
          <pc:sldMk cId="3974407752" sldId="267"/>
        </pc:sldMkLst>
        <pc:spChg chg="mod">
          <ac:chgData name="Wetter, Sandra" userId="b2c62d02-3f0b-4803-93c8-57c40fd4caaa" providerId="ADAL" clId="{C5F7BB99-CE5F-4B54-8302-AD76DE1BB441}" dt="2022-07-20T15:05:13.868" v="1103" actId="26606"/>
          <ac:spMkLst>
            <pc:docMk/>
            <pc:sldMk cId="3974407752" sldId="267"/>
            <ac:spMk id="2" creationId="{2BDA421C-1E2B-41FC-A34B-00E2757A919E}"/>
          </ac:spMkLst>
        </pc:spChg>
        <pc:spChg chg="mod">
          <ac:chgData name="Wetter, Sandra" userId="b2c62d02-3f0b-4803-93c8-57c40fd4caaa" providerId="ADAL" clId="{C5F7BB99-CE5F-4B54-8302-AD76DE1BB441}" dt="2022-07-20T15:05:33.310" v="1106" actId="255"/>
          <ac:spMkLst>
            <pc:docMk/>
            <pc:sldMk cId="3974407752" sldId="267"/>
            <ac:spMk id="6" creationId="{0ED01924-5051-4688-BA22-C4E5CF5BF346}"/>
          </ac:spMkLst>
        </pc:spChg>
        <pc:spChg chg="add del">
          <ac:chgData name="Wetter, Sandra" userId="b2c62d02-3f0b-4803-93c8-57c40fd4caaa" providerId="ADAL" clId="{C5F7BB99-CE5F-4B54-8302-AD76DE1BB441}" dt="2022-07-20T15:05:13.868" v="1103" actId="26606"/>
          <ac:spMkLst>
            <pc:docMk/>
            <pc:sldMk cId="3974407752" sldId="267"/>
            <ac:spMk id="12" creationId="{3C5974B6-3353-4781-B620-BC5168DAE10D}"/>
          </ac:spMkLst>
        </pc:spChg>
        <pc:spChg chg="add del">
          <ac:chgData name="Wetter, Sandra" userId="b2c62d02-3f0b-4803-93c8-57c40fd4caaa" providerId="ADAL" clId="{C5F7BB99-CE5F-4B54-8302-AD76DE1BB441}" dt="2022-07-20T15:05:13.868" v="1103" actId="26606"/>
          <ac:spMkLst>
            <pc:docMk/>
            <pc:sldMk cId="3974407752" sldId="267"/>
            <ac:spMk id="14" creationId="{0A2C0FD4-452B-439A-A978-C37BC16F59BA}"/>
          </ac:spMkLst>
        </pc:spChg>
        <pc:spChg chg="add del">
          <ac:chgData name="Wetter, Sandra" userId="b2c62d02-3f0b-4803-93c8-57c40fd4caaa" providerId="ADAL" clId="{C5F7BB99-CE5F-4B54-8302-AD76DE1BB441}" dt="2022-07-20T15:05:13.868" v="1103" actId="26606"/>
          <ac:spMkLst>
            <pc:docMk/>
            <pc:sldMk cId="3974407752" sldId="267"/>
            <ac:spMk id="16" creationId="{16929AE4-43B6-494E-B7D6-F778AB2F2229}"/>
          </ac:spMkLst>
        </pc:spChg>
        <pc:spChg chg="add del">
          <ac:chgData name="Wetter, Sandra" userId="b2c62d02-3f0b-4803-93c8-57c40fd4caaa" providerId="ADAL" clId="{C5F7BB99-CE5F-4B54-8302-AD76DE1BB441}" dt="2022-07-20T15:05:13.868" v="1103" actId="26606"/>
          <ac:spMkLst>
            <pc:docMk/>
            <pc:sldMk cId="3974407752" sldId="267"/>
            <ac:spMk id="18" creationId="{8CEE0D70-D5EB-4589-819D-77F64EC4FDE3}"/>
          </ac:spMkLst>
        </pc:spChg>
        <pc:spChg chg="add del">
          <ac:chgData name="Wetter, Sandra" userId="b2c62d02-3f0b-4803-93c8-57c40fd4caaa" providerId="ADAL" clId="{C5F7BB99-CE5F-4B54-8302-AD76DE1BB441}" dt="2022-07-20T15:05:13.868" v="1103" actId="26606"/>
          <ac:spMkLst>
            <pc:docMk/>
            <pc:sldMk cId="3974407752" sldId="267"/>
            <ac:spMk id="20" creationId="{2A701B99-D75A-4647-9635-9858D3BA73F1}"/>
          </ac:spMkLst>
        </pc:spChg>
        <pc:spChg chg="add del">
          <ac:chgData name="Wetter, Sandra" userId="b2c62d02-3f0b-4803-93c8-57c40fd4caaa" providerId="ADAL" clId="{C5F7BB99-CE5F-4B54-8302-AD76DE1BB441}" dt="2022-07-20T15:05:13.868" v="1103" actId="26606"/>
          <ac:spMkLst>
            <pc:docMk/>
            <pc:sldMk cId="3974407752" sldId="267"/>
            <ac:spMk id="22" creationId="{884DEADC-5415-4FC6-93F0-89769392AFD1}"/>
          </ac:spMkLst>
        </pc:spChg>
        <pc:spChg chg="add del">
          <ac:chgData name="Wetter, Sandra" userId="b2c62d02-3f0b-4803-93c8-57c40fd4caaa" providerId="ADAL" clId="{C5F7BB99-CE5F-4B54-8302-AD76DE1BB441}" dt="2022-07-20T15:05:13.868" v="1102" actId="26606"/>
          <ac:spMkLst>
            <pc:docMk/>
            <pc:sldMk cId="3974407752" sldId="267"/>
            <ac:spMk id="27" creationId="{19D32F93-50AC-4C46-A5DB-291C60DDB7BD}"/>
          </ac:spMkLst>
        </pc:spChg>
        <pc:spChg chg="add del">
          <ac:chgData name="Wetter, Sandra" userId="b2c62d02-3f0b-4803-93c8-57c40fd4caaa" providerId="ADAL" clId="{C5F7BB99-CE5F-4B54-8302-AD76DE1BB441}" dt="2022-07-20T15:05:13.868" v="1102" actId="26606"/>
          <ac:spMkLst>
            <pc:docMk/>
            <pc:sldMk cId="3974407752" sldId="267"/>
            <ac:spMk id="29" creationId="{827DC2C4-B485-428A-BF4A-472D2967F47F}"/>
          </ac:spMkLst>
        </pc:spChg>
        <pc:spChg chg="add del">
          <ac:chgData name="Wetter, Sandra" userId="b2c62d02-3f0b-4803-93c8-57c40fd4caaa" providerId="ADAL" clId="{C5F7BB99-CE5F-4B54-8302-AD76DE1BB441}" dt="2022-07-20T15:05:13.868" v="1102" actId="26606"/>
          <ac:spMkLst>
            <pc:docMk/>
            <pc:sldMk cId="3974407752" sldId="267"/>
            <ac:spMk id="31" creationId="{EE04B5EB-F158-4507-90DD-BD23620C7CC9}"/>
          </ac:spMkLst>
        </pc:spChg>
        <pc:spChg chg="add">
          <ac:chgData name="Wetter, Sandra" userId="b2c62d02-3f0b-4803-93c8-57c40fd4caaa" providerId="ADAL" clId="{C5F7BB99-CE5F-4B54-8302-AD76DE1BB441}" dt="2022-07-20T15:05:13.868" v="1103" actId="26606"/>
          <ac:spMkLst>
            <pc:docMk/>
            <pc:sldMk cId="3974407752" sldId="267"/>
            <ac:spMk id="33" creationId="{3E443FD7-A66B-4AA0-872D-B088B9BC5F17}"/>
          </ac:spMkLst>
        </pc:spChg>
        <pc:spChg chg="add">
          <ac:chgData name="Wetter, Sandra" userId="b2c62d02-3f0b-4803-93c8-57c40fd4caaa" providerId="ADAL" clId="{C5F7BB99-CE5F-4B54-8302-AD76DE1BB441}" dt="2022-07-20T15:05:13.868" v="1103" actId="26606"/>
          <ac:spMkLst>
            <pc:docMk/>
            <pc:sldMk cId="3974407752" sldId="267"/>
            <ac:spMk id="34" creationId="{C04BE0EF-3561-49B4-9A29-F283168A91C7}"/>
          </ac:spMkLst>
        </pc:spChg>
        <pc:picChg chg="mod">
          <ac:chgData name="Wetter, Sandra" userId="b2c62d02-3f0b-4803-93c8-57c40fd4caaa" providerId="ADAL" clId="{C5F7BB99-CE5F-4B54-8302-AD76DE1BB441}" dt="2022-07-20T15:05:40.112" v="1107" actId="14100"/>
          <ac:picMkLst>
            <pc:docMk/>
            <pc:sldMk cId="3974407752" sldId="267"/>
            <ac:picMk id="7" creationId="{931B111C-2407-4F16-9D04-9A65DED81010}"/>
          </ac:picMkLst>
        </pc:picChg>
      </pc:sldChg>
      <pc:sldChg chg="addSp delSp modSp mod ord">
        <pc:chgData name="Wetter, Sandra" userId="b2c62d02-3f0b-4803-93c8-57c40fd4caaa" providerId="ADAL" clId="{C5F7BB99-CE5F-4B54-8302-AD76DE1BB441}" dt="2022-07-20T16:20:09.223" v="1121"/>
        <pc:sldMkLst>
          <pc:docMk/>
          <pc:sldMk cId="3046333603" sldId="270"/>
        </pc:sldMkLst>
        <pc:spChg chg="mod">
          <ac:chgData name="Wetter, Sandra" userId="b2c62d02-3f0b-4803-93c8-57c40fd4caaa" providerId="ADAL" clId="{C5F7BB99-CE5F-4B54-8302-AD76DE1BB441}" dt="2022-07-20T15:03:39.188" v="1092" actId="26606"/>
          <ac:spMkLst>
            <pc:docMk/>
            <pc:sldMk cId="3046333603" sldId="270"/>
            <ac:spMk id="2" creationId="{1DD867C4-0AD4-42AD-8FA0-0290AD0A4541}"/>
          </ac:spMkLst>
        </pc:spChg>
        <pc:spChg chg="mod">
          <ac:chgData name="Wetter, Sandra" userId="b2c62d02-3f0b-4803-93c8-57c40fd4caaa" providerId="ADAL" clId="{C5F7BB99-CE5F-4B54-8302-AD76DE1BB441}" dt="2022-07-20T15:04:14.208" v="1100" actId="27636"/>
          <ac:spMkLst>
            <pc:docMk/>
            <pc:sldMk cId="3046333603" sldId="270"/>
            <ac:spMk id="3" creationId="{EE5158B2-0E0D-485C-854F-26874BBE5EAB}"/>
          </ac:spMkLst>
        </pc:spChg>
        <pc:spChg chg="add del">
          <ac:chgData name="Wetter, Sandra" userId="b2c62d02-3f0b-4803-93c8-57c40fd4caaa" providerId="ADAL" clId="{C5F7BB99-CE5F-4B54-8302-AD76DE1BB441}" dt="2022-07-20T15:03:39.188" v="1092" actId="26606"/>
          <ac:spMkLst>
            <pc:docMk/>
            <pc:sldMk cId="3046333603" sldId="270"/>
            <ac:spMk id="9" creationId="{6166C6D1-23AC-49C4-BA07-238E4E9F8CEB}"/>
          </ac:spMkLst>
        </pc:spChg>
        <pc:spChg chg="add del">
          <ac:chgData name="Wetter, Sandra" userId="b2c62d02-3f0b-4803-93c8-57c40fd4caaa" providerId="ADAL" clId="{C5F7BB99-CE5F-4B54-8302-AD76DE1BB441}" dt="2022-07-20T15:03:39.188" v="1092" actId="26606"/>
          <ac:spMkLst>
            <pc:docMk/>
            <pc:sldMk cId="3046333603" sldId="270"/>
            <ac:spMk id="11" creationId="{B775CD93-9DF2-48CB-9F57-1BCA9A46C7FA}"/>
          </ac:spMkLst>
        </pc:spChg>
        <pc:spChg chg="add del">
          <ac:chgData name="Wetter, Sandra" userId="b2c62d02-3f0b-4803-93c8-57c40fd4caaa" providerId="ADAL" clId="{C5F7BB99-CE5F-4B54-8302-AD76DE1BB441}" dt="2022-07-20T15:03:39.188" v="1092" actId="26606"/>
          <ac:spMkLst>
            <pc:docMk/>
            <pc:sldMk cId="3046333603" sldId="270"/>
            <ac:spMk id="13" creationId="{E186B68C-84BC-4A6E-99D1-EE87483C1349}"/>
          </ac:spMkLst>
        </pc:spChg>
        <pc:spChg chg="add del">
          <ac:chgData name="Wetter, Sandra" userId="b2c62d02-3f0b-4803-93c8-57c40fd4caaa" providerId="ADAL" clId="{C5F7BB99-CE5F-4B54-8302-AD76DE1BB441}" dt="2022-07-20T15:03:39.188" v="1092" actId="26606"/>
          <ac:spMkLst>
            <pc:docMk/>
            <pc:sldMk cId="3046333603" sldId="270"/>
            <ac:spMk id="15" creationId="{1C091803-41C2-48E0-9228-5148460C7479}"/>
          </ac:spMkLst>
        </pc:spChg>
        <pc:spChg chg="add del">
          <ac:chgData name="Wetter, Sandra" userId="b2c62d02-3f0b-4803-93c8-57c40fd4caaa" providerId="ADAL" clId="{C5F7BB99-CE5F-4B54-8302-AD76DE1BB441}" dt="2022-07-20T15:03:39.188" v="1091" actId="26606"/>
          <ac:spMkLst>
            <pc:docMk/>
            <pc:sldMk cId="3046333603" sldId="270"/>
            <ac:spMk id="20" creationId="{81AEB8A9-B768-4E30-BA55-D919E6687343}"/>
          </ac:spMkLst>
        </pc:spChg>
        <pc:spChg chg="add">
          <ac:chgData name="Wetter, Sandra" userId="b2c62d02-3f0b-4803-93c8-57c40fd4caaa" providerId="ADAL" clId="{C5F7BB99-CE5F-4B54-8302-AD76DE1BB441}" dt="2022-07-20T15:03:39.188" v="1092" actId="26606"/>
          <ac:spMkLst>
            <pc:docMk/>
            <pc:sldMk cId="3046333603" sldId="270"/>
            <ac:spMk id="22" creationId="{967D8EB6-EAE1-4F9C-B398-83321E287204}"/>
          </ac:spMkLst>
        </pc:spChg>
        <pc:spChg chg="add">
          <ac:chgData name="Wetter, Sandra" userId="b2c62d02-3f0b-4803-93c8-57c40fd4caaa" providerId="ADAL" clId="{C5F7BB99-CE5F-4B54-8302-AD76DE1BB441}" dt="2022-07-20T15:03:39.188" v="1092" actId="26606"/>
          <ac:spMkLst>
            <pc:docMk/>
            <pc:sldMk cId="3046333603" sldId="270"/>
            <ac:spMk id="23" creationId="{59A309A7-1751-4ABE-A3C1-EEC40366AD89}"/>
          </ac:spMkLst>
        </pc:spChg>
        <pc:picChg chg="mod ord">
          <ac:chgData name="Wetter, Sandra" userId="b2c62d02-3f0b-4803-93c8-57c40fd4caaa" providerId="ADAL" clId="{C5F7BB99-CE5F-4B54-8302-AD76DE1BB441}" dt="2022-07-20T15:03:39.188" v="1092" actId="26606"/>
          <ac:picMkLst>
            <pc:docMk/>
            <pc:sldMk cId="3046333603" sldId="270"/>
            <ac:picMk id="4" creationId="{915E5122-F4A2-4ED3-AB0A-C648DF083BDF}"/>
          </ac:picMkLst>
        </pc:picChg>
      </pc:sldChg>
      <pc:sldChg chg="modSp mod ord">
        <pc:chgData name="Wetter, Sandra" userId="b2c62d02-3f0b-4803-93c8-57c40fd4caaa" providerId="ADAL" clId="{C5F7BB99-CE5F-4B54-8302-AD76DE1BB441}" dt="2022-07-20T16:20:00.974" v="1119"/>
        <pc:sldMkLst>
          <pc:docMk/>
          <pc:sldMk cId="1952488341" sldId="272"/>
        </pc:sldMkLst>
        <pc:spChg chg="mod">
          <ac:chgData name="Wetter, Sandra" userId="b2c62d02-3f0b-4803-93c8-57c40fd4caaa" providerId="ADAL" clId="{C5F7BB99-CE5F-4B54-8302-AD76DE1BB441}" dt="2022-07-20T15:03:24.108" v="1089" actId="27636"/>
          <ac:spMkLst>
            <pc:docMk/>
            <pc:sldMk cId="1952488341" sldId="272"/>
            <ac:spMk id="3" creationId="{1AFF0F77-E87C-4367-B7C9-C4C7D7CCF880}"/>
          </ac:spMkLst>
        </pc:spChg>
      </pc:sldChg>
      <pc:sldChg chg="addSp delSp modSp mod ord">
        <pc:chgData name="Wetter, Sandra" userId="b2c62d02-3f0b-4803-93c8-57c40fd4caaa" providerId="ADAL" clId="{C5F7BB99-CE5F-4B54-8302-AD76DE1BB441}" dt="2022-07-20T16:20:22.809" v="1123"/>
        <pc:sldMkLst>
          <pc:docMk/>
          <pc:sldMk cId="2190511951" sldId="273"/>
        </pc:sldMkLst>
        <pc:spChg chg="mod">
          <ac:chgData name="Wetter, Sandra" userId="b2c62d02-3f0b-4803-93c8-57c40fd4caaa" providerId="ADAL" clId="{C5F7BB99-CE5F-4B54-8302-AD76DE1BB441}" dt="2022-07-20T12:58:46.176" v="475" actId="26606"/>
          <ac:spMkLst>
            <pc:docMk/>
            <pc:sldMk cId="2190511951" sldId="273"/>
            <ac:spMk id="2" creationId="{1F3171E9-528E-4D7D-8BDB-E96F76FDA1AF}"/>
          </ac:spMkLst>
        </pc:spChg>
        <pc:spChg chg="del">
          <ac:chgData name="Wetter, Sandra" userId="b2c62d02-3f0b-4803-93c8-57c40fd4caaa" providerId="ADAL" clId="{C5F7BB99-CE5F-4B54-8302-AD76DE1BB441}" dt="2022-07-20T12:58:46.176" v="475" actId="26606"/>
          <ac:spMkLst>
            <pc:docMk/>
            <pc:sldMk cId="2190511951" sldId="273"/>
            <ac:spMk id="17" creationId="{7025EFD5-738C-41B9-87FE-0C00E211BD8B}"/>
          </ac:spMkLst>
        </pc:spChg>
        <pc:spChg chg="del">
          <ac:chgData name="Wetter, Sandra" userId="b2c62d02-3f0b-4803-93c8-57c40fd4caaa" providerId="ADAL" clId="{C5F7BB99-CE5F-4B54-8302-AD76DE1BB441}" dt="2022-07-20T12:58:46.176" v="475" actId="26606"/>
          <ac:spMkLst>
            <pc:docMk/>
            <pc:sldMk cId="2190511951" sldId="273"/>
            <ac:spMk id="19" creationId="{835EF3DD-7D43-4A27-8967-A92FD8CC9365}"/>
          </ac:spMkLst>
        </pc:spChg>
        <pc:spChg chg="add">
          <ac:chgData name="Wetter, Sandra" userId="b2c62d02-3f0b-4803-93c8-57c40fd4caaa" providerId="ADAL" clId="{C5F7BB99-CE5F-4B54-8302-AD76DE1BB441}" dt="2022-07-20T12:58:46.176" v="475" actId="26606"/>
          <ac:spMkLst>
            <pc:docMk/>
            <pc:sldMk cId="2190511951" sldId="273"/>
            <ac:spMk id="24" creationId="{7B831B6F-405A-4B47-B9BB-5CA88F285844}"/>
          </ac:spMkLst>
        </pc:spChg>
        <pc:spChg chg="add">
          <ac:chgData name="Wetter, Sandra" userId="b2c62d02-3f0b-4803-93c8-57c40fd4caaa" providerId="ADAL" clId="{C5F7BB99-CE5F-4B54-8302-AD76DE1BB441}" dt="2022-07-20T12:58:46.176" v="475" actId="26606"/>
          <ac:spMkLst>
            <pc:docMk/>
            <pc:sldMk cId="2190511951" sldId="273"/>
            <ac:spMk id="26" creationId="{953EE71A-6488-4203-A7C4-77102FD0DCCA}"/>
          </ac:spMkLst>
        </pc:spChg>
        <pc:graphicFrameChg chg="mod modGraphic">
          <ac:chgData name="Wetter, Sandra" userId="b2c62d02-3f0b-4803-93c8-57c40fd4caaa" providerId="ADAL" clId="{C5F7BB99-CE5F-4B54-8302-AD76DE1BB441}" dt="2022-07-20T12:58:46.176" v="475" actId="26606"/>
          <ac:graphicFrameMkLst>
            <pc:docMk/>
            <pc:sldMk cId="2190511951" sldId="273"/>
            <ac:graphicFrameMk id="5" creationId="{BE6447AD-2FB5-888C-150C-FCC084EDE25B}"/>
          </ac:graphicFrameMkLst>
        </pc:graphicFrameChg>
        <pc:picChg chg="mod ord">
          <ac:chgData name="Wetter, Sandra" userId="b2c62d02-3f0b-4803-93c8-57c40fd4caaa" providerId="ADAL" clId="{C5F7BB99-CE5F-4B54-8302-AD76DE1BB441}" dt="2022-07-20T12:58:46.176" v="475" actId="26606"/>
          <ac:picMkLst>
            <pc:docMk/>
            <pc:sldMk cId="2190511951" sldId="273"/>
            <ac:picMk id="13" creationId="{3E73C327-5317-9525-E08C-59105E42A779}"/>
          </ac:picMkLst>
        </pc:picChg>
      </pc:sldChg>
      <pc:sldChg chg="addSp delSp modSp new del mod">
        <pc:chgData name="Wetter, Sandra" userId="b2c62d02-3f0b-4803-93c8-57c40fd4caaa" providerId="ADAL" clId="{C5F7BB99-CE5F-4B54-8302-AD76DE1BB441}" dt="2022-07-11T16:47:15.695" v="336" actId="2696"/>
        <pc:sldMkLst>
          <pc:docMk/>
          <pc:sldMk cId="3135317729" sldId="276"/>
        </pc:sldMkLst>
        <pc:spChg chg="mod">
          <ac:chgData name="Wetter, Sandra" userId="b2c62d02-3f0b-4803-93c8-57c40fd4caaa" providerId="ADAL" clId="{C5F7BB99-CE5F-4B54-8302-AD76DE1BB441}" dt="2022-07-11T16:33:59.290" v="66" actId="20577"/>
          <ac:spMkLst>
            <pc:docMk/>
            <pc:sldMk cId="3135317729" sldId="276"/>
            <ac:spMk id="2" creationId="{A45CD2B4-60B9-BF70-FDF8-4DF4F714D852}"/>
          </ac:spMkLst>
        </pc:spChg>
        <pc:spChg chg="del mod">
          <ac:chgData name="Wetter, Sandra" userId="b2c62d02-3f0b-4803-93c8-57c40fd4caaa" providerId="ADAL" clId="{C5F7BB99-CE5F-4B54-8302-AD76DE1BB441}" dt="2022-07-11T16:35:53.129" v="195" actId="26606"/>
          <ac:spMkLst>
            <pc:docMk/>
            <pc:sldMk cId="3135317729" sldId="276"/>
            <ac:spMk id="3" creationId="{887FB699-207E-5FEB-11FF-690A6BE57D24}"/>
          </ac:spMkLst>
        </pc:spChg>
        <pc:spChg chg="mod">
          <ac:chgData name="Wetter, Sandra" userId="b2c62d02-3f0b-4803-93c8-57c40fd4caaa" providerId="ADAL" clId="{C5F7BB99-CE5F-4B54-8302-AD76DE1BB441}" dt="2022-07-11T16:46:45.975" v="332" actId="6549"/>
          <ac:spMkLst>
            <pc:docMk/>
            <pc:sldMk cId="3135317729" sldId="276"/>
            <ac:spMk id="4" creationId="{0C932465-BF18-B0DF-DEBB-2DE4599F2261}"/>
          </ac:spMkLst>
        </pc:spChg>
        <pc:graphicFrameChg chg="add mod">
          <ac:chgData name="Wetter, Sandra" userId="b2c62d02-3f0b-4803-93c8-57c40fd4caaa" providerId="ADAL" clId="{C5F7BB99-CE5F-4B54-8302-AD76DE1BB441}" dt="2022-07-11T16:46:58.555" v="335" actId="478"/>
          <ac:graphicFrameMkLst>
            <pc:docMk/>
            <pc:sldMk cId="3135317729" sldId="276"/>
            <ac:graphicFrameMk id="6" creationId="{F1521A95-567A-1952-8AB9-F96B97B10173}"/>
          </ac:graphicFrameMkLst>
        </pc:graphicFrameChg>
      </pc:sldChg>
      <pc:sldChg chg="addSp delSp modSp new mod setBg setClrOvrMap">
        <pc:chgData name="Wetter, Sandra" userId="b2c62d02-3f0b-4803-93c8-57c40fd4caaa" providerId="ADAL" clId="{C5F7BB99-CE5F-4B54-8302-AD76DE1BB441}" dt="2022-07-20T13:03:57.426" v="506" actId="20577"/>
        <pc:sldMkLst>
          <pc:docMk/>
          <pc:sldMk cId="3368588093" sldId="276"/>
        </pc:sldMkLst>
        <pc:spChg chg="mod">
          <ac:chgData name="Wetter, Sandra" userId="b2c62d02-3f0b-4803-93c8-57c40fd4caaa" providerId="ADAL" clId="{C5F7BB99-CE5F-4B54-8302-AD76DE1BB441}" dt="2022-07-20T13:03:54.333" v="504" actId="20577"/>
          <ac:spMkLst>
            <pc:docMk/>
            <pc:sldMk cId="3368588093" sldId="276"/>
            <ac:spMk id="2" creationId="{B08EDEF9-FDB2-2124-05F3-9E9E7AE1CBAD}"/>
          </ac:spMkLst>
        </pc:spChg>
        <pc:spChg chg="mod">
          <ac:chgData name="Wetter, Sandra" userId="b2c62d02-3f0b-4803-93c8-57c40fd4caaa" providerId="ADAL" clId="{C5F7BB99-CE5F-4B54-8302-AD76DE1BB441}" dt="2022-07-20T13:03:48.354" v="495" actId="20577"/>
          <ac:spMkLst>
            <pc:docMk/>
            <pc:sldMk cId="3368588093" sldId="276"/>
            <ac:spMk id="3" creationId="{F7ADCE6F-09A9-7D11-205B-EB23C7447A08}"/>
          </ac:spMkLst>
        </pc:spChg>
        <pc:spChg chg="mod">
          <ac:chgData name="Wetter, Sandra" userId="b2c62d02-3f0b-4803-93c8-57c40fd4caaa" providerId="ADAL" clId="{C5F7BB99-CE5F-4B54-8302-AD76DE1BB441}" dt="2022-07-20T13:03:57.426" v="506" actId="20577"/>
          <ac:spMkLst>
            <pc:docMk/>
            <pc:sldMk cId="3368588093" sldId="276"/>
            <ac:spMk id="4" creationId="{6F65D6E5-A14E-06AE-B8F0-9EAC405CCC55}"/>
          </ac:spMkLst>
        </pc:spChg>
        <pc:spChg chg="add del">
          <ac:chgData name="Wetter, Sandra" userId="b2c62d02-3f0b-4803-93c8-57c40fd4caaa" providerId="ADAL" clId="{C5F7BB99-CE5F-4B54-8302-AD76DE1BB441}" dt="2022-07-11T16:50:39.445" v="464" actId="26606"/>
          <ac:spMkLst>
            <pc:docMk/>
            <pc:sldMk cId="3368588093" sldId="276"/>
            <ac:spMk id="9" creationId="{2A6B319F-86FE-4754-878E-06F0804D882B}"/>
          </ac:spMkLst>
        </pc:spChg>
        <pc:spChg chg="add del">
          <ac:chgData name="Wetter, Sandra" userId="b2c62d02-3f0b-4803-93c8-57c40fd4caaa" providerId="ADAL" clId="{C5F7BB99-CE5F-4B54-8302-AD76DE1BB441}" dt="2022-07-11T16:50:39.445" v="464" actId="26606"/>
          <ac:spMkLst>
            <pc:docMk/>
            <pc:sldMk cId="3368588093" sldId="276"/>
            <ac:spMk id="11" creationId="{DCF7D1B5-3477-499F-ACC5-2C8B07F4EDB3}"/>
          </ac:spMkLst>
        </pc:spChg>
        <pc:spChg chg="add">
          <ac:chgData name="Wetter, Sandra" userId="b2c62d02-3f0b-4803-93c8-57c40fd4caaa" providerId="ADAL" clId="{C5F7BB99-CE5F-4B54-8302-AD76DE1BB441}" dt="2022-07-11T16:50:39.445" v="464" actId="26606"/>
          <ac:spMkLst>
            <pc:docMk/>
            <pc:sldMk cId="3368588093" sldId="276"/>
            <ac:spMk id="16" creationId="{8CA06CD6-90CA-4C45-856C-6771339E1E22}"/>
          </ac:spMkLst>
        </pc:spChg>
        <pc:cxnChg chg="add">
          <ac:chgData name="Wetter, Sandra" userId="b2c62d02-3f0b-4803-93c8-57c40fd4caaa" providerId="ADAL" clId="{C5F7BB99-CE5F-4B54-8302-AD76DE1BB441}" dt="2022-07-11T16:50:39.445" v="464" actId="26606"/>
          <ac:cxnSpMkLst>
            <pc:docMk/>
            <pc:sldMk cId="3368588093" sldId="276"/>
            <ac:cxnSpMk id="18" creationId="{5021601D-2758-4B15-A31C-FDA184C51B3A}"/>
          </ac:cxnSpMkLst>
        </pc:cxnChg>
      </pc:sldChg>
      <pc:sldChg chg="addSp modSp new mod ord">
        <pc:chgData name="Wetter, Sandra" userId="b2c62d02-3f0b-4803-93c8-57c40fd4caaa" providerId="ADAL" clId="{C5F7BB99-CE5F-4B54-8302-AD76DE1BB441}" dt="2022-07-20T14:48:10.554" v="531"/>
        <pc:sldMkLst>
          <pc:docMk/>
          <pc:sldMk cId="3753858301" sldId="277"/>
        </pc:sldMkLst>
        <pc:picChg chg="add mod">
          <ac:chgData name="Wetter, Sandra" userId="b2c62d02-3f0b-4803-93c8-57c40fd4caaa" providerId="ADAL" clId="{C5F7BB99-CE5F-4B54-8302-AD76DE1BB441}" dt="2022-07-20T14:48:00.375" v="529" actId="14100"/>
          <ac:picMkLst>
            <pc:docMk/>
            <pc:sldMk cId="3753858301" sldId="277"/>
            <ac:picMk id="2" creationId="{E497C6AE-0902-E29C-FF55-A0220D7EA589}"/>
          </ac:picMkLst>
        </pc:picChg>
      </pc:sldChg>
      <pc:sldChg chg="addSp modSp new mod ord setBg modClrScheme chgLayout">
        <pc:chgData name="Wetter, Sandra" userId="b2c62d02-3f0b-4803-93c8-57c40fd4caaa" providerId="ADAL" clId="{C5F7BB99-CE5F-4B54-8302-AD76DE1BB441}" dt="2022-07-20T14:53:08.204" v="594" actId="255"/>
        <pc:sldMkLst>
          <pc:docMk/>
          <pc:sldMk cId="1664103559" sldId="278"/>
        </pc:sldMkLst>
        <pc:spChg chg="add mod">
          <ac:chgData name="Wetter, Sandra" userId="b2c62d02-3f0b-4803-93c8-57c40fd4caaa" providerId="ADAL" clId="{C5F7BB99-CE5F-4B54-8302-AD76DE1BB441}" dt="2022-07-20T14:52:54.802" v="592" actId="26606"/>
          <ac:spMkLst>
            <pc:docMk/>
            <pc:sldMk cId="1664103559" sldId="278"/>
            <ac:spMk id="2" creationId="{2A9957D5-0F35-B3B3-7CCB-B31924F772FE}"/>
          </ac:spMkLst>
        </pc:spChg>
        <pc:spChg chg="add mod">
          <ac:chgData name="Wetter, Sandra" userId="b2c62d02-3f0b-4803-93c8-57c40fd4caaa" providerId="ADAL" clId="{C5F7BB99-CE5F-4B54-8302-AD76DE1BB441}" dt="2022-07-20T14:53:08.204" v="594" actId="255"/>
          <ac:spMkLst>
            <pc:docMk/>
            <pc:sldMk cId="1664103559" sldId="278"/>
            <ac:spMk id="3" creationId="{25FD0212-75A6-FACD-2566-EBC59F63AF70}"/>
          </ac:spMkLst>
        </pc:spChg>
        <pc:spChg chg="add">
          <ac:chgData name="Wetter, Sandra" userId="b2c62d02-3f0b-4803-93c8-57c40fd4caaa" providerId="ADAL" clId="{C5F7BB99-CE5F-4B54-8302-AD76DE1BB441}" dt="2022-07-20T14:52:54.802" v="592" actId="26606"/>
          <ac:spMkLst>
            <pc:docMk/>
            <pc:sldMk cId="1664103559" sldId="278"/>
            <ac:spMk id="8" creationId="{100EDD19-6802-4EC3-95CE-CFFAB042CFD6}"/>
          </ac:spMkLst>
        </pc:spChg>
        <pc:spChg chg="add">
          <ac:chgData name="Wetter, Sandra" userId="b2c62d02-3f0b-4803-93c8-57c40fd4caaa" providerId="ADAL" clId="{C5F7BB99-CE5F-4B54-8302-AD76DE1BB441}" dt="2022-07-20T14:52:54.802" v="592" actId="26606"/>
          <ac:spMkLst>
            <pc:docMk/>
            <pc:sldMk cId="1664103559" sldId="278"/>
            <ac:spMk id="10" creationId="{DB17E863-922E-4C26-BD64-E8FD41D28661}"/>
          </ac:spMkLst>
        </pc:spChg>
      </pc:sldChg>
      <pc:sldChg chg="addSp delSp modSp new mod setBg modClrScheme chgLayout">
        <pc:chgData name="Wetter, Sandra" userId="b2c62d02-3f0b-4803-93c8-57c40fd4caaa" providerId="ADAL" clId="{C5F7BB99-CE5F-4B54-8302-AD76DE1BB441}" dt="2022-07-20T14:50:30.069" v="568" actId="26606"/>
        <pc:sldMkLst>
          <pc:docMk/>
          <pc:sldMk cId="2524172858" sldId="279"/>
        </pc:sldMkLst>
        <pc:spChg chg="del mod ord">
          <ac:chgData name="Wetter, Sandra" userId="b2c62d02-3f0b-4803-93c8-57c40fd4caaa" providerId="ADAL" clId="{C5F7BB99-CE5F-4B54-8302-AD76DE1BB441}" dt="2022-07-20T14:49:37.341" v="536" actId="700"/>
          <ac:spMkLst>
            <pc:docMk/>
            <pc:sldMk cId="2524172858" sldId="279"/>
            <ac:spMk id="2" creationId="{C279E3F4-5473-0482-65DE-F93A4026D4EA}"/>
          </ac:spMkLst>
        </pc:spChg>
        <pc:spChg chg="add del mod">
          <ac:chgData name="Wetter, Sandra" userId="b2c62d02-3f0b-4803-93c8-57c40fd4caaa" providerId="ADAL" clId="{C5F7BB99-CE5F-4B54-8302-AD76DE1BB441}" dt="2022-07-20T14:50:15.972" v="567"/>
          <ac:spMkLst>
            <pc:docMk/>
            <pc:sldMk cId="2524172858" sldId="279"/>
            <ac:spMk id="4" creationId="{2EBE1BD6-FCBD-1C1D-2E07-C3A8CB89804E}"/>
          </ac:spMkLst>
        </pc:spChg>
        <pc:spChg chg="add mod ord">
          <ac:chgData name="Wetter, Sandra" userId="b2c62d02-3f0b-4803-93c8-57c40fd4caaa" providerId="ADAL" clId="{C5F7BB99-CE5F-4B54-8302-AD76DE1BB441}" dt="2022-07-20T14:50:30.069" v="568" actId="26606"/>
          <ac:spMkLst>
            <pc:docMk/>
            <pc:sldMk cId="2524172858" sldId="279"/>
            <ac:spMk id="5" creationId="{D63B7814-4E4E-563D-B920-9AB340DAE039}"/>
          </ac:spMkLst>
        </pc:spChg>
        <pc:spChg chg="add mod ord">
          <ac:chgData name="Wetter, Sandra" userId="b2c62d02-3f0b-4803-93c8-57c40fd4caaa" providerId="ADAL" clId="{C5F7BB99-CE5F-4B54-8302-AD76DE1BB441}" dt="2022-07-20T14:50:30.069" v="568" actId="26606"/>
          <ac:spMkLst>
            <pc:docMk/>
            <pc:sldMk cId="2524172858" sldId="279"/>
            <ac:spMk id="6" creationId="{C198BAA0-FBDA-6EE1-74E9-E378E4C1E356}"/>
          </ac:spMkLst>
        </pc:spChg>
        <pc:spChg chg="add">
          <ac:chgData name="Wetter, Sandra" userId="b2c62d02-3f0b-4803-93c8-57c40fd4caaa" providerId="ADAL" clId="{C5F7BB99-CE5F-4B54-8302-AD76DE1BB441}" dt="2022-07-20T14:50:30.069" v="568" actId="26606"/>
          <ac:spMkLst>
            <pc:docMk/>
            <pc:sldMk cId="2524172858" sldId="279"/>
            <ac:spMk id="11" creationId="{100EDD19-6802-4EC3-95CE-CFFAB042CFD6}"/>
          </ac:spMkLst>
        </pc:spChg>
        <pc:spChg chg="add">
          <ac:chgData name="Wetter, Sandra" userId="b2c62d02-3f0b-4803-93c8-57c40fd4caaa" providerId="ADAL" clId="{C5F7BB99-CE5F-4B54-8302-AD76DE1BB441}" dt="2022-07-20T14:50:30.069" v="568" actId="26606"/>
          <ac:spMkLst>
            <pc:docMk/>
            <pc:sldMk cId="2524172858" sldId="279"/>
            <ac:spMk id="13" creationId="{DB17E863-922E-4C26-BD64-E8FD41D28661}"/>
          </ac:spMkLst>
        </pc:spChg>
      </pc:sldChg>
      <pc:sldChg chg="addSp modSp new mod setBg">
        <pc:chgData name="Wetter, Sandra" userId="b2c62d02-3f0b-4803-93c8-57c40fd4caaa" providerId="ADAL" clId="{C5F7BB99-CE5F-4B54-8302-AD76DE1BB441}" dt="2022-07-20T14:51:36.924" v="582" actId="20577"/>
        <pc:sldMkLst>
          <pc:docMk/>
          <pc:sldMk cId="321512709" sldId="280"/>
        </pc:sldMkLst>
        <pc:spChg chg="mod">
          <ac:chgData name="Wetter, Sandra" userId="b2c62d02-3f0b-4803-93c8-57c40fd4caaa" providerId="ADAL" clId="{C5F7BB99-CE5F-4B54-8302-AD76DE1BB441}" dt="2022-07-20T14:51:36.924" v="582" actId="20577"/>
          <ac:spMkLst>
            <pc:docMk/>
            <pc:sldMk cId="321512709" sldId="280"/>
            <ac:spMk id="2" creationId="{F6F8493B-AB1F-33F7-80B2-8C5862A620DD}"/>
          </ac:spMkLst>
        </pc:spChg>
        <pc:spChg chg="mod">
          <ac:chgData name="Wetter, Sandra" userId="b2c62d02-3f0b-4803-93c8-57c40fd4caaa" providerId="ADAL" clId="{C5F7BB99-CE5F-4B54-8302-AD76DE1BB441}" dt="2022-07-20T14:51:06.342" v="571"/>
          <ac:spMkLst>
            <pc:docMk/>
            <pc:sldMk cId="321512709" sldId="280"/>
            <ac:spMk id="3" creationId="{F9AC2F16-8939-A6BF-BC08-1EC68C2FC78B}"/>
          </ac:spMkLst>
        </pc:spChg>
        <pc:spChg chg="add">
          <ac:chgData name="Wetter, Sandra" userId="b2c62d02-3f0b-4803-93c8-57c40fd4caaa" providerId="ADAL" clId="{C5F7BB99-CE5F-4B54-8302-AD76DE1BB441}" dt="2022-07-20T14:50:53.923" v="570" actId="26606"/>
          <ac:spMkLst>
            <pc:docMk/>
            <pc:sldMk cId="321512709" sldId="280"/>
            <ac:spMk id="8" creationId="{100EDD19-6802-4EC3-95CE-CFFAB042CFD6}"/>
          </ac:spMkLst>
        </pc:spChg>
        <pc:spChg chg="add">
          <ac:chgData name="Wetter, Sandra" userId="b2c62d02-3f0b-4803-93c8-57c40fd4caaa" providerId="ADAL" clId="{C5F7BB99-CE5F-4B54-8302-AD76DE1BB441}" dt="2022-07-20T14:50:53.923" v="570" actId="26606"/>
          <ac:spMkLst>
            <pc:docMk/>
            <pc:sldMk cId="321512709" sldId="280"/>
            <ac:spMk id="10" creationId="{DB17E863-922E-4C26-BD64-E8FD41D28661}"/>
          </ac:spMkLst>
        </pc:spChg>
      </pc:sldChg>
      <pc:sldChg chg="addSp modSp new mod setBg">
        <pc:chgData name="Wetter, Sandra" userId="b2c62d02-3f0b-4803-93c8-57c40fd4caaa" providerId="ADAL" clId="{C5F7BB99-CE5F-4B54-8302-AD76DE1BB441}" dt="2022-07-20T14:56:15.710" v="600" actId="26606"/>
        <pc:sldMkLst>
          <pc:docMk/>
          <pc:sldMk cId="2527823260" sldId="281"/>
        </pc:sldMkLst>
        <pc:spChg chg="mod">
          <ac:chgData name="Wetter, Sandra" userId="b2c62d02-3f0b-4803-93c8-57c40fd4caaa" providerId="ADAL" clId="{C5F7BB99-CE5F-4B54-8302-AD76DE1BB441}" dt="2022-07-20T14:56:15.710" v="600" actId="26606"/>
          <ac:spMkLst>
            <pc:docMk/>
            <pc:sldMk cId="2527823260" sldId="281"/>
            <ac:spMk id="2" creationId="{A450C74B-B7AB-A17C-BB53-DAB131D5D88B}"/>
          </ac:spMkLst>
        </pc:spChg>
        <pc:spChg chg="mod">
          <ac:chgData name="Wetter, Sandra" userId="b2c62d02-3f0b-4803-93c8-57c40fd4caaa" providerId="ADAL" clId="{C5F7BB99-CE5F-4B54-8302-AD76DE1BB441}" dt="2022-07-20T14:56:15.710" v="600" actId="26606"/>
          <ac:spMkLst>
            <pc:docMk/>
            <pc:sldMk cId="2527823260" sldId="281"/>
            <ac:spMk id="3" creationId="{DACE4704-476B-BDE5-3AE5-0ABE1F147A63}"/>
          </ac:spMkLst>
        </pc:spChg>
        <pc:spChg chg="add">
          <ac:chgData name="Wetter, Sandra" userId="b2c62d02-3f0b-4803-93c8-57c40fd4caaa" providerId="ADAL" clId="{C5F7BB99-CE5F-4B54-8302-AD76DE1BB441}" dt="2022-07-20T14:56:15.710" v="600" actId="26606"/>
          <ac:spMkLst>
            <pc:docMk/>
            <pc:sldMk cId="2527823260" sldId="281"/>
            <ac:spMk id="8" creationId="{100EDD19-6802-4EC3-95CE-CFFAB042CFD6}"/>
          </ac:spMkLst>
        </pc:spChg>
        <pc:spChg chg="add">
          <ac:chgData name="Wetter, Sandra" userId="b2c62d02-3f0b-4803-93c8-57c40fd4caaa" providerId="ADAL" clId="{C5F7BB99-CE5F-4B54-8302-AD76DE1BB441}" dt="2022-07-20T14:56:15.710" v="600" actId="26606"/>
          <ac:spMkLst>
            <pc:docMk/>
            <pc:sldMk cId="2527823260" sldId="281"/>
            <ac:spMk id="10" creationId="{DB17E863-922E-4C26-BD64-E8FD41D28661}"/>
          </ac:spMkLst>
        </pc:spChg>
      </pc:sldChg>
      <pc:sldChg chg="addSp delSp modSp new mod setBg">
        <pc:chgData name="Wetter, Sandra" userId="b2c62d02-3f0b-4803-93c8-57c40fd4caaa" providerId="ADAL" clId="{C5F7BB99-CE5F-4B54-8302-AD76DE1BB441}" dt="2022-07-20T15:02:42.893" v="1079" actId="26606"/>
        <pc:sldMkLst>
          <pc:docMk/>
          <pc:sldMk cId="697426614" sldId="282"/>
        </pc:sldMkLst>
        <pc:spChg chg="mod">
          <ac:chgData name="Wetter, Sandra" userId="b2c62d02-3f0b-4803-93c8-57c40fd4caaa" providerId="ADAL" clId="{C5F7BB99-CE5F-4B54-8302-AD76DE1BB441}" dt="2022-07-20T15:02:42.893" v="1079" actId="26606"/>
          <ac:spMkLst>
            <pc:docMk/>
            <pc:sldMk cId="697426614" sldId="282"/>
            <ac:spMk id="2" creationId="{8400B846-E26E-A11C-ACF8-46ECED21296C}"/>
          </ac:spMkLst>
        </pc:spChg>
        <pc:spChg chg="add del mod">
          <ac:chgData name="Wetter, Sandra" userId="b2c62d02-3f0b-4803-93c8-57c40fd4caaa" providerId="ADAL" clId="{C5F7BB99-CE5F-4B54-8302-AD76DE1BB441}" dt="2022-07-20T15:02:42.893" v="1079" actId="26606"/>
          <ac:spMkLst>
            <pc:docMk/>
            <pc:sldMk cId="697426614" sldId="282"/>
            <ac:spMk id="3" creationId="{5F6C91E4-460E-3CB7-5BBA-C763C9E64F2B}"/>
          </ac:spMkLst>
        </pc:spChg>
        <pc:spChg chg="add del">
          <ac:chgData name="Wetter, Sandra" userId="b2c62d02-3f0b-4803-93c8-57c40fd4caaa" providerId="ADAL" clId="{C5F7BB99-CE5F-4B54-8302-AD76DE1BB441}" dt="2022-07-20T14:59:13.854" v="645" actId="931"/>
          <ac:spMkLst>
            <pc:docMk/>
            <pc:sldMk cId="697426614" sldId="282"/>
            <ac:spMk id="4" creationId="{C63DB4D5-15F9-470B-0E1B-88B65F215E20}"/>
          </ac:spMkLst>
        </pc:spChg>
        <pc:spChg chg="add">
          <ac:chgData name="Wetter, Sandra" userId="b2c62d02-3f0b-4803-93c8-57c40fd4caaa" providerId="ADAL" clId="{C5F7BB99-CE5F-4B54-8302-AD76DE1BB441}" dt="2022-07-20T15:02:42.893" v="1079" actId="26606"/>
          <ac:spMkLst>
            <pc:docMk/>
            <pc:sldMk cId="697426614" sldId="282"/>
            <ac:spMk id="17" creationId="{F13C74B1-5B17-4795-BED0-7140497B445A}"/>
          </ac:spMkLst>
        </pc:spChg>
        <pc:spChg chg="add">
          <ac:chgData name="Wetter, Sandra" userId="b2c62d02-3f0b-4803-93c8-57c40fd4caaa" providerId="ADAL" clId="{C5F7BB99-CE5F-4B54-8302-AD76DE1BB441}" dt="2022-07-20T15:02:42.893" v="1079" actId="26606"/>
          <ac:spMkLst>
            <pc:docMk/>
            <pc:sldMk cId="697426614" sldId="282"/>
            <ac:spMk id="19" creationId="{D4974D33-8DC5-464E-8C6D-BE58F0669C17}"/>
          </ac:spMkLst>
        </pc:spChg>
        <pc:picChg chg="add del mod">
          <ac:chgData name="Wetter, Sandra" userId="b2c62d02-3f0b-4803-93c8-57c40fd4caaa" providerId="ADAL" clId="{C5F7BB99-CE5F-4B54-8302-AD76DE1BB441}" dt="2022-07-20T14:58:45.179" v="644" actId="931"/>
          <ac:picMkLst>
            <pc:docMk/>
            <pc:sldMk cId="697426614" sldId="282"/>
            <ac:picMk id="8" creationId="{BDAEABF0-2B55-B701-C0A4-C263930C63E3}"/>
          </ac:picMkLst>
        </pc:picChg>
        <pc:picChg chg="add del mod">
          <ac:chgData name="Wetter, Sandra" userId="b2c62d02-3f0b-4803-93c8-57c40fd4caaa" providerId="ADAL" clId="{C5F7BB99-CE5F-4B54-8302-AD76DE1BB441}" dt="2022-07-20T14:58:45.179" v="644" actId="931"/>
          <ac:picMkLst>
            <pc:docMk/>
            <pc:sldMk cId="697426614" sldId="282"/>
            <ac:picMk id="10" creationId="{E20570EB-AEE8-0449-2033-F55262A50F50}"/>
          </ac:picMkLst>
        </pc:picChg>
        <pc:picChg chg="add mod">
          <ac:chgData name="Wetter, Sandra" userId="b2c62d02-3f0b-4803-93c8-57c40fd4caaa" providerId="ADAL" clId="{C5F7BB99-CE5F-4B54-8302-AD76DE1BB441}" dt="2022-07-20T15:02:42.893" v="1079" actId="26606"/>
          <ac:picMkLst>
            <pc:docMk/>
            <pc:sldMk cId="697426614" sldId="282"/>
            <ac:picMk id="12" creationId="{AE4EB078-F7F9-D38A-7FBF-B4E3728C556B}"/>
          </ac:picMkLst>
        </pc:picChg>
      </pc:sldChg>
      <pc:sldChg chg="addSp modSp new mod setBg">
        <pc:chgData name="Wetter, Sandra" userId="b2c62d02-3f0b-4803-93c8-57c40fd4caaa" providerId="ADAL" clId="{C5F7BB99-CE5F-4B54-8302-AD76DE1BB441}" dt="2022-07-20T15:06:52.776" v="1113" actId="5793"/>
        <pc:sldMkLst>
          <pc:docMk/>
          <pc:sldMk cId="2874651085" sldId="283"/>
        </pc:sldMkLst>
        <pc:spChg chg="mod">
          <ac:chgData name="Wetter, Sandra" userId="b2c62d02-3f0b-4803-93c8-57c40fd4caaa" providerId="ADAL" clId="{C5F7BB99-CE5F-4B54-8302-AD76DE1BB441}" dt="2022-07-20T15:06:42.221" v="1111" actId="26606"/>
          <ac:spMkLst>
            <pc:docMk/>
            <pc:sldMk cId="2874651085" sldId="283"/>
            <ac:spMk id="2" creationId="{FE1CB458-FD96-6E8B-C514-52438FC3A581}"/>
          </ac:spMkLst>
        </pc:spChg>
        <pc:spChg chg="mod">
          <ac:chgData name="Wetter, Sandra" userId="b2c62d02-3f0b-4803-93c8-57c40fd4caaa" providerId="ADAL" clId="{C5F7BB99-CE5F-4B54-8302-AD76DE1BB441}" dt="2022-07-20T15:06:52.776" v="1113" actId="5793"/>
          <ac:spMkLst>
            <pc:docMk/>
            <pc:sldMk cId="2874651085" sldId="283"/>
            <ac:spMk id="3" creationId="{1791B34A-CC9E-21B1-8818-B501E95A55AF}"/>
          </ac:spMkLst>
        </pc:spChg>
        <pc:spChg chg="add">
          <ac:chgData name="Wetter, Sandra" userId="b2c62d02-3f0b-4803-93c8-57c40fd4caaa" providerId="ADAL" clId="{C5F7BB99-CE5F-4B54-8302-AD76DE1BB441}" dt="2022-07-20T15:06:42.221" v="1111" actId="26606"/>
          <ac:spMkLst>
            <pc:docMk/>
            <pc:sldMk cId="2874651085" sldId="283"/>
            <ac:spMk id="8" creationId="{777A147A-9ED8-46B4-8660-1B3C2AA880B5}"/>
          </ac:spMkLst>
        </pc:spChg>
        <pc:spChg chg="add">
          <ac:chgData name="Wetter, Sandra" userId="b2c62d02-3f0b-4803-93c8-57c40fd4caaa" providerId="ADAL" clId="{C5F7BB99-CE5F-4B54-8302-AD76DE1BB441}" dt="2022-07-20T15:06:42.221" v="1111" actId="26606"/>
          <ac:spMkLst>
            <pc:docMk/>
            <pc:sldMk cId="2874651085" sldId="283"/>
            <ac:spMk id="10" creationId="{5D6C15A0-C087-4593-8414-2B4EC1CDC3DE}"/>
          </ac:spMkLst>
        </pc:spChg>
      </pc:sldChg>
    </pc:docChg>
  </pc:docChgLst>
  <pc:docChgLst>
    <pc:chgData name="Wetter, Sandra" userId="b2c62d02-3f0b-4803-93c8-57c40fd4caaa" providerId="ADAL" clId="{7500DFC8-43E4-4319-9AC6-8B72CDC11B1D}"/>
    <pc:docChg chg="undo custSel modSld">
      <pc:chgData name="Wetter, Sandra" userId="b2c62d02-3f0b-4803-93c8-57c40fd4caaa" providerId="ADAL" clId="{7500DFC8-43E4-4319-9AC6-8B72CDC11B1D}" dt="2024-08-29T19:54:11.640" v="167" actId="27636"/>
      <pc:docMkLst>
        <pc:docMk/>
      </pc:docMkLst>
      <pc:sldChg chg="modSp mod">
        <pc:chgData name="Wetter, Sandra" userId="b2c62d02-3f0b-4803-93c8-57c40fd4caaa" providerId="ADAL" clId="{7500DFC8-43E4-4319-9AC6-8B72CDC11B1D}" dt="2024-08-29T19:54:11.640" v="167" actId="27636"/>
        <pc:sldMkLst>
          <pc:docMk/>
          <pc:sldMk cId="3974407752" sldId="267"/>
        </pc:sldMkLst>
        <pc:spChg chg="mod">
          <ac:chgData name="Wetter, Sandra" userId="b2c62d02-3f0b-4803-93c8-57c40fd4caaa" providerId="ADAL" clId="{7500DFC8-43E4-4319-9AC6-8B72CDC11B1D}" dt="2024-08-29T19:54:11.640" v="167" actId="27636"/>
          <ac:spMkLst>
            <pc:docMk/>
            <pc:sldMk cId="3974407752" sldId="267"/>
            <ac:spMk id="6" creationId="{0ED01924-5051-4688-BA22-C4E5CF5BF346}"/>
          </ac:spMkLst>
        </pc:spChg>
      </pc:sldChg>
      <pc:sldChg chg="modSp mod">
        <pc:chgData name="Wetter, Sandra" userId="b2c62d02-3f0b-4803-93c8-57c40fd4caaa" providerId="ADAL" clId="{7500DFC8-43E4-4319-9AC6-8B72CDC11B1D}" dt="2024-08-29T19:53:40.910" v="163" actId="255"/>
        <pc:sldMkLst>
          <pc:docMk/>
          <pc:sldMk cId="1952488341" sldId="272"/>
        </pc:sldMkLst>
        <pc:spChg chg="mod">
          <ac:chgData name="Wetter, Sandra" userId="b2c62d02-3f0b-4803-93c8-57c40fd4caaa" providerId="ADAL" clId="{7500DFC8-43E4-4319-9AC6-8B72CDC11B1D}" dt="2024-08-29T19:53:40.910" v="163" actId="255"/>
          <ac:spMkLst>
            <pc:docMk/>
            <pc:sldMk cId="1952488341" sldId="272"/>
            <ac:spMk id="3" creationId="{1AFF0F77-E87C-4367-B7C9-C4C7D7CCF880}"/>
          </ac:spMkLst>
        </pc:spChg>
      </pc:sldChg>
      <pc:sldChg chg="modSp mod">
        <pc:chgData name="Wetter, Sandra" userId="b2c62d02-3f0b-4803-93c8-57c40fd4caaa" providerId="ADAL" clId="{7500DFC8-43E4-4319-9AC6-8B72CDC11B1D}" dt="2024-08-29T19:51:21.961" v="153" actId="114"/>
        <pc:sldMkLst>
          <pc:docMk/>
          <pc:sldMk cId="1664103559" sldId="278"/>
        </pc:sldMkLst>
        <pc:spChg chg="mod">
          <ac:chgData name="Wetter, Sandra" userId="b2c62d02-3f0b-4803-93c8-57c40fd4caaa" providerId="ADAL" clId="{7500DFC8-43E4-4319-9AC6-8B72CDC11B1D}" dt="2024-08-29T19:51:21.961" v="153" actId="114"/>
          <ac:spMkLst>
            <pc:docMk/>
            <pc:sldMk cId="1664103559" sldId="278"/>
            <ac:spMk id="3" creationId="{25FD0212-75A6-FACD-2566-EBC59F63AF70}"/>
          </ac:spMkLst>
        </pc:spChg>
      </pc:sldChg>
      <pc:sldChg chg="modSp mod">
        <pc:chgData name="Wetter, Sandra" userId="b2c62d02-3f0b-4803-93c8-57c40fd4caaa" providerId="ADAL" clId="{7500DFC8-43E4-4319-9AC6-8B72CDC11B1D}" dt="2024-08-29T19:51:40.005" v="160" actId="5793"/>
        <pc:sldMkLst>
          <pc:docMk/>
          <pc:sldMk cId="2524172858" sldId="279"/>
        </pc:sldMkLst>
        <pc:spChg chg="mod">
          <ac:chgData name="Wetter, Sandra" userId="b2c62d02-3f0b-4803-93c8-57c40fd4caaa" providerId="ADAL" clId="{7500DFC8-43E4-4319-9AC6-8B72CDC11B1D}" dt="2024-08-29T19:51:40.005" v="160" actId="5793"/>
          <ac:spMkLst>
            <pc:docMk/>
            <pc:sldMk cId="2524172858" sldId="279"/>
            <ac:spMk id="6" creationId="{C198BAA0-FBDA-6EE1-74E9-E378E4C1E356}"/>
          </ac:spMkLst>
        </pc:spChg>
      </pc:sldChg>
      <pc:sldChg chg="modSp mod">
        <pc:chgData name="Wetter, Sandra" userId="b2c62d02-3f0b-4803-93c8-57c40fd4caaa" providerId="ADAL" clId="{7500DFC8-43E4-4319-9AC6-8B72CDC11B1D}" dt="2024-08-29T19:51:51.922" v="162" actId="14100"/>
        <pc:sldMkLst>
          <pc:docMk/>
          <pc:sldMk cId="321512709" sldId="280"/>
        </pc:sldMkLst>
        <pc:spChg chg="mod">
          <ac:chgData name="Wetter, Sandra" userId="b2c62d02-3f0b-4803-93c8-57c40fd4caaa" providerId="ADAL" clId="{7500DFC8-43E4-4319-9AC6-8B72CDC11B1D}" dt="2024-08-29T19:51:51.922" v="162" actId="14100"/>
          <ac:spMkLst>
            <pc:docMk/>
            <pc:sldMk cId="321512709" sldId="280"/>
            <ac:spMk id="3" creationId="{F9AC2F16-8939-A6BF-BC08-1EC68C2FC78B}"/>
          </ac:spMkLst>
        </pc:spChg>
      </pc:sldChg>
    </pc:docChg>
  </pc:docChgLst>
  <pc:docChgLst>
    <pc:chgData name="Wetter, Sandra" userId="b2c62d02-3f0b-4803-93c8-57c40fd4caaa" providerId="ADAL" clId="{93392C9D-1528-4721-8923-61E44A97B22D}"/>
    <pc:docChg chg="undo custSel modSld">
      <pc:chgData name="Wetter, Sandra" userId="b2c62d02-3f0b-4803-93c8-57c40fd4caaa" providerId="ADAL" clId="{93392C9D-1528-4721-8923-61E44A97B22D}" dt="2024-09-23T19:29:23.718" v="362" actId="20577"/>
      <pc:docMkLst>
        <pc:docMk/>
      </pc:docMkLst>
      <pc:sldChg chg="modSp mod">
        <pc:chgData name="Wetter, Sandra" userId="b2c62d02-3f0b-4803-93c8-57c40fd4caaa" providerId="ADAL" clId="{93392C9D-1528-4721-8923-61E44A97B22D}" dt="2024-09-23T19:29:23.718" v="362" actId="20577"/>
        <pc:sldMkLst>
          <pc:docMk/>
          <pc:sldMk cId="3368588093" sldId="276"/>
        </pc:sldMkLst>
        <pc:spChg chg="mod">
          <ac:chgData name="Wetter, Sandra" userId="b2c62d02-3f0b-4803-93c8-57c40fd4caaa" providerId="ADAL" clId="{93392C9D-1528-4721-8923-61E44A97B22D}" dt="2024-09-23T19:29:19.999" v="360" actId="20577"/>
          <ac:spMkLst>
            <pc:docMk/>
            <pc:sldMk cId="3368588093" sldId="276"/>
            <ac:spMk id="3" creationId="{F7ADCE6F-09A9-7D11-205B-EB23C7447A08}"/>
          </ac:spMkLst>
        </pc:spChg>
        <pc:spChg chg="mod">
          <ac:chgData name="Wetter, Sandra" userId="b2c62d02-3f0b-4803-93c8-57c40fd4caaa" providerId="ADAL" clId="{93392C9D-1528-4721-8923-61E44A97B22D}" dt="2024-09-23T19:29:23.718" v="362" actId="20577"/>
          <ac:spMkLst>
            <pc:docMk/>
            <pc:sldMk cId="3368588093" sldId="276"/>
            <ac:spMk id="4" creationId="{6F65D6E5-A14E-06AE-B8F0-9EAC405CCC55}"/>
          </ac:spMkLst>
        </pc:spChg>
      </pc:sldChg>
      <pc:sldChg chg="modSp mod">
        <pc:chgData name="Wetter, Sandra" userId="b2c62d02-3f0b-4803-93c8-57c40fd4caaa" providerId="ADAL" clId="{93392C9D-1528-4721-8923-61E44A97B22D}" dt="2024-09-23T19:28:36.873" v="354" actId="20577"/>
        <pc:sldMkLst>
          <pc:docMk/>
          <pc:sldMk cId="1664103559" sldId="278"/>
        </pc:sldMkLst>
        <pc:spChg chg="mod">
          <ac:chgData name="Wetter, Sandra" userId="b2c62d02-3f0b-4803-93c8-57c40fd4caaa" providerId="ADAL" clId="{93392C9D-1528-4721-8923-61E44A97B22D}" dt="2024-09-23T19:28:36.873" v="354" actId="20577"/>
          <ac:spMkLst>
            <pc:docMk/>
            <pc:sldMk cId="1664103559" sldId="278"/>
            <ac:spMk id="3" creationId="{25FD0212-75A6-FACD-2566-EBC59F63AF70}"/>
          </ac:spMkLst>
        </pc:spChg>
      </pc:sldChg>
      <pc:sldChg chg="modSp mod">
        <pc:chgData name="Wetter, Sandra" userId="b2c62d02-3f0b-4803-93c8-57c40fd4caaa" providerId="ADAL" clId="{93392C9D-1528-4721-8923-61E44A97B22D}" dt="2024-09-23T19:23:22.172" v="29" actId="20577"/>
        <pc:sldMkLst>
          <pc:docMk/>
          <pc:sldMk cId="2524172858" sldId="279"/>
        </pc:sldMkLst>
        <pc:spChg chg="mod">
          <ac:chgData name="Wetter, Sandra" userId="b2c62d02-3f0b-4803-93c8-57c40fd4caaa" providerId="ADAL" clId="{93392C9D-1528-4721-8923-61E44A97B22D}" dt="2024-09-23T19:23:22.172" v="29" actId="20577"/>
          <ac:spMkLst>
            <pc:docMk/>
            <pc:sldMk cId="2524172858" sldId="279"/>
            <ac:spMk id="6" creationId="{C198BAA0-FBDA-6EE1-74E9-E378E4C1E356}"/>
          </ac:spMkLst>
        </pc:spChg>
      </pc:sldChg>
      <pc:sldChg chg="modSp mod">
        <pc:chgData name="Wetter, Sandra" userId="b2c62d02-3f0b-4803-93c8-57c40fd4caaa" providerId="ADAL" clId="{93392C9D-1528-4721-8923-61E44A97B22D}" dt="2024-09-23T19:25:36.554" v="46" actId="21"/>
        <pc:sldMkLst>
          <pc:docMk/>
          <pc:sldMk cId="321512709" sldId="280"/>
        </pc:sldMkLst>
        <pc:spChg chg="mod">
          <ac:chgData name="Wetter, Sandra" userId="b2c62d02-3f0b-4803-93c8-57c40fd4caaa" providerId="ADAL" clId="{93392C9D-1528-4721-8923-61E44A97B22D}" dt="2024-09-23T19:25:36.554" v="46" actId="21"/>
          <ac:spMkLst>
            <pc:docMk/>
            <pc:sldMk cId="321512709" sldId="280"/>
            <ac:spMk id="3" creationId="{F9AC2F16-8939-A6BF-BC08-1EC68C2FC78B}"/>
          </ac:spMkLst>
        </pc:spChg>
      </pc:sldChg>
    </pc:docChg>
  </pc:docChgLst>
  <pc:docChgLst>
    <pc:chgData name="Wetter, Sandra" userId="S::sandra.wetter@hgtc.edu::b2c62d02-3f0b-4803-93c8-57c40fd4caaa" providerId="AD" clId="Web-{3B253C16-2047-D869-2A86-79EA609B5C1D}"/>
    <pc:docChg chg="modSld">
      <pc:chgData name="Wetter, Sandra" userId="S::sandra.wetter@hgtc.edu::b2c62d02-3f0b-4803-93c8-57c40fd4caaa" providerId="AD" clId="Web-{3B253C16-2047-D869-2A86-79EA609B5C1D}" dt="2023-01-19T20:47:17.375" v="1" actId="20577"/>
      <pc:docMkLst>
        <pc:docMk/>
      </pc:docMkLst>
      <pc:sldChg chg="modSp">
        <pc:chgData name="Wetter, Sandra" userId="S::sandra.wetter@hgtc.edu::b2c62d02-3f0b-4803-93c8-57c40fd4caaa" providerId="AD" clId="Web-{3B253C16-2047-D869-2A86-79EA609B5C1D}" dt="2023-01-19T20:47:17.375" v="1" actId="20577"/>
        <pc:sldMkLst>
          <pc:docMk/>
          <pc:sldMk cId="321512709" sldId="280"/>
        </pc:sldMkLst>
        <pc:spChg chg="mod">
          <ac:chgData name="Wetter, Sandra" userId="S::sandra.wetter@hgtc.edu::b2c62d02-3f0b-4803-93c8-57c40fd4caaa" providerId="AD" clId="Web-{3B253C16-2047-D869-2A86-79EA609B5C1D}" dt="2023-01-19T20:47:17.375" v="1" actId="20577"/>
          <ac:spMkLst>
            <pc:docMk/>
            <pc:sldMk cId="321512709" sldId="280"/>
            <ac:spMk id="3" creationId="{F9AC2F16-8939-A6BF-BC08-1EC68C2FC78B}"/>
          </ac:spMkLst>
        </pc:spChg>
      </pc:sldChg>
    </pc:docChg>
  </pc:docChgLst>
  <pc:docChgLst>
    <pc:chgData name="Wetter, Sandra" userId="b2c62d02-3f0b-4803-93c8-57c40fd4caaa" providerId="ADAL" clId="{51E2175D-616F-4230-AF00-DE7E9AE1A8C7}"/>
    <pc:docChg chg="undo redo custSel addSld delSld modSld sldOrd">
      <pc:chgData name="Wetter, Sandra" userId="b2c62d02-3f0b-4803-93c8-57c40fd4caaa" providerId="ADAL" clId="{51E2175D-616F-4230-AF00-DE7E9AE1A8C7}" dt="2022-03-29T18:43:35.417" v="3394"/>
      <pc:docMkLst>
        <pc:docMk/>
      </pc:docMkLst>
      <pc:sldChg chg="addSp delSp modSp mod setBg">
        <pc:chgData name="Wetter, Sandra" userId="b2c62d02-3f0b-4803-93c8-57c40fd4caaa" providerId="ADAL" clId="{51E2175D-616F-4230-AF00-DE7E9AE1A8C7}" dt="2022-03-29T18:06:16.840" v="2798" actId="27636"/>
        <pc:sldMkLst>
          <pc:docMk/>
          <pc:sldMk cId="3675497257" sldId="256"/>
        </pc:sldMkLst>
        <pc:spChg chg="mod">
          <ac:chgData name="Wetter, Sandra" userId="b2c62d02-3f0b-4803-93c8-57c40fd4caaa" providerId="ADAL" clId="{51E2175D-616F-4230-AF00-DE7E9AE1A8C7}" dt="2022-03-29T18:03:25.049" v="2771" actId="26606"/>
          <ac:spMkLst>
            <pc:docMk/>
            <pc:sldMk cId="3675497257" sldId="256"/>
            <ac:spMk id="2" creationId="{9BAD9CF9-DA22-4CD4-971B-AD401101625D}"/>
          </ac:spMkLst>
        </pc:spChg>
        <pc:spChg chg="mod">
          <ac:chgData name="Wetter, Sandra" userId="b2c62d02-3f0b-4803-93c8-57c40fd4caaa" providerId="ADAL" clId="{51E2175D-616F-4230-AF00-DE7E9AE1A8C7}" dt="2022-03-29T18:06:16.840" v="2798" actId="27636"/>
          <ac:spMkLst>
            <pc:docMk/>
            <pc:sldMk cId="3675497257" sldId="256"/>
            <ac:spMk id="3" creationId="{225357EF-6CD2-4719-A547-D3AEBAAC67F6}"/>
          </ac:spMkLst>
        </pc:spChg>
        <pc:spChg chg="add del">
          <ac:chgData name="Wetter, Sandra" userId="b2c62d02-3f0b-4803-93c8-57c40fd4caaa" providerId="ADAL" clId="{51E2175D-616F-4230-AF00-DE7E9AE1A8C7}" dt="2022-03-29T18:03:25.038" v="2770" actId="26606"/>
          <ac:spMkLst>
            <pc:docMk/>
            <pc:sldMk cId="3675497257" sldId="256"/>
            <ac:spMk id="9" creationId="{C0B27210-D0CA-4654-B3E3-9ABB4F178EA1}"/>
          </ac:spMkLst>
        </pc:spChg>
        <pc:spChg chg="add del">
          <ac:chgData name="Wetter, Sandra" userId="b2c62d02-3f0b-4803-93c8-57c40fd4caaa" providerId="ADAL" clId="{51E2175D-616F-4230-AF00-DE7E9AE1A8C7}" dt="2022-03-29T18:03:25.038" v="2770" actId="26606"/>
          <ac:spMkLst>
            <pc:docMk/>
            <pc:sldMk cId="3675497257" sldId="256"/>
            <ac:spMk id="11" creationId="{1DB7C82F-AB7E-4F0C-B829-FA1B9C415180}"/>
          </ac:spMkLst>
        </pc:spChg>
        <pc:spChg chg="add del">
          <ac:chgData name="Wetter, Sandra" userId="b2c62d02-3f0b-4803-93c8-57c40fd4caaa" providerId="ADAL" clId="{51E2175D-616F-4230-AF00-DE7E9AE1A8C7}" dt="2022-03-29T18:03:25.038" v="2770" actId="26606"/>
          <ac:spMkLst>
            <pc:docMk/>
            <pc:sldMk cId="3675497257" sldId="256"/>
            <ac:spMk id="13" creationId="{70B66945-4967-4040-926D-DCA44313CDAB}"/>
          </ac:spMkLst>
        </pc:spChg>
        <pc:spChg chg="add">
          <ac:chgData name="Wetter, Sandra" userId="b2c62d02-3f0b-4803-93c8-57c40fd4caaa" providerId="ADAL" clId="{51E2175D-616F-4230-AF00-DE7E9AE1A8C7}" dt="2022-03-29T18:03:25.049" v="2771" actId="26606"/>
          <ac:spMkLst>
            <pc:docMk/>
            <pc:sldMk cId="3675497257" sldId="256"/>
            <ac:spMk id="15" creationId="{176DEB1C-09CA-478A-AEEF-963E89897314}"/>
          </ac:spMkLst>
        </pc:spChg>
        <pc:spChg chg="add">
          <ac:chgData name="Wetter, Sandra" userId="b2c62d02-3f0b-4803-93c8-57c40fd4caaa" providerId="ADAL" clId="{51E2175D-616F-4230-AF00-DE7E9AE1A8C7}" dt="2022-03-29T18:03:25.049" v="2771" actId="26606"/>
          <ac:spMkLst>
            <pc:docMk/>
            <pc:sldMk cId="3675497257" sldId="256"/>
            <ac:spMk id="16" creationId="{379C0369-A022-4605-B2F4-7773B74CCC12}"/>
          </ac:spMkLst>
        </pc:spChg>
        <pc:spChg chg="add">
          <ac:chgData name="Wetter, Sandra" userId="b2c62d02-3f0b-4803-93c8-57c40fd4caaa" providerId="ADAL" clId="{51E2175D-616F-4230-AF00-DE7E9AE1A8C7}" dt="2022-03-29T18:03:25.049" v="2771" actId="26606"/>
          <ac:spMkLst>
            <pc:docMk/>
            <pc:sldMk cId="3675497257" sldId="256"/>
            <ac:spMk id="17" creationId="{28861D55-9A89-4552-8E10-2201E1991DB4}"/>
          </ac:spMkLst>
        </pc:spChg>
        <pc:spChg chg="add">
          <ac:chgData name="Wetter, Sandra" userId="b2c62d02-3f0b-4803-93c8-57c40fd4caaa" providerId="ADAL" clId="{51E2175D-616F-4230-AF00-DE7E9AE1A8C7}" dt="2022-03-29T18:03:25.049" v="2771" actId="26606"/>
          <ac:spMkLst>
            <pc:docMk/>
            <pc:sldMk cId="3675497257" sldId="256"/>
            <ac:spMk id="18" creationId="{FFFD28B7-CC22-4615-B487-71F011040163}"/>
          </ac:spMkLst>
        </pc:spChg>
        <pc:spChg chg="add">
          <ac:chgData name="Wetter, Sandra" userId="b2c62d02-3f0b-4803-93c8-57c40fd4caaa" providerId="ADAL" clId="{51E2175D-616F-4230-AF00-DE7E9AE1A8C7}" dt="2022-03-29T18:03:25.049" v="2771" actId="26606"/>
          <ac:spMkLst>
            <pc:docMk/>
            <pc:sldMk cId="3675497257" sldId="256"/>
            <ac:spMk id="19" creationId="{712E4DE6-A2E5-4786-B1B9-795E13D1294D}"/>
          </ac:spMkLst>
        </pc:spChg>
        <pc:picChg chg="mod">
          <ac:chgData name="Wetter, Sandra" userId="b2c62d02-3f0b-4803-93c8-57c40fd4caaa" providerId="ADAL" clId="{51E2175D-616F-4230-AF00-DE7E9AE1A8C7}" dt="2022-03-29T18:03:25.049" v="2771" actId="26606"/>
          <ac:picMkLst>
            <pc:docMk/>
            <pc:sldMk cId="3675497257" sldId="256"/>
            <ac:picMk id="4" creationId="{89A2CC6E-3905-44D6-824F-80C600581916}"/>
          </ac:picMkLst>
        </pc:picChg>
      </pc:sldChg>
      <pc:sldChg chg="addSp delSp modSp mod setBg modClrScheme chgLayout">
        <pc:chgData name="Wetter, Sandra" userId="b2c62d02-3f0b-4803-93c8-57c40fd4caaa" providerId="ADAL" clId="{51E2175D-616F-4230-AF00-DE7E9AE1A8C7}" dt="2022-03-29T18:03:29.448" v="2773" actId="26606"/>
        <pc:sldMkLst>
          <pc:docMk/>
          <pc:sldMk cId="792020565" sldId="257"/>
        </pc:sldMkLst>
        <pc:spChg chg="mod ord">
          <ac:chgData name="Wetter, Sandra" userId="b2c62d02-3f0b-4803-93c8-57c40fd4caaa" providerId="ADAL" clId="{51E2175D-616F-4230-AF00-DE7E9AE1A8C7}" dt="2022-03-29T18:03:29.448" v="2773" actId="26606"/>
          <ac:spMkLst>
            <pc:docMk/>
            <pc:sldMk cId="792020565" sldId="257"/>
            <ac:spMk id="2" creationId="{EE6F9012-0E83-4DF4-B9F2-9264087292AF}"/>
          </ac:spMkLst>
        </pc:spChg>
        <pc:spChg chg="del mod">
          <ac:chgData name="Wetter, Sandra" userId="b2c62d02-3f0b-4803-93c8-57c40fd4caaa" providerId="ADAL" clId="{51E2175D-616F-4230-AF00-DE7E9AE1A8C7}" dt="2022-03-11T16:09:22.668" v="2342" actId="700"/>
          <ac:spMkLst>
            <pc:docMk/>
            <pc:sldMk cId="792020565" sldId="257"/>
            <ac:spMk id="3" creationId="{D482C97A-5ADA-4665-8C55-2688B6D51C5D}"/>
          </ac:spMkLst>
        </pc:spChg>
        <pc:spChg chg="add del mod">
          <ac:chgData name="Wetter, Sandra" userId="b2c62d02-3f0b-4803-93c8-57c40fd4caaa" providerId="ADAL" clId="{51E2175D-616F-4230-AF00-DE7E9AE1A8C7}" dt="2022-03-11T16:11:15.219" v="2352" actId="478"/>
          <ac:spMkLst>
            <pc:docMk/>
            <pc:sldMk cId="792020565" sldId="257"/>
            <ac:spMk id="4" creationId="{2E917B71-604B-4E72-9FA6-1990887E7DAE}"/>
          </ac:spMkLst>
        </pc:spChg>
        <pc:spChg chg="del mod">
          <ac:chgData name="Wetter, Sandra" userId="b2c62d02-3f0b-4803-93c8-57c40fd4caaa" providerId="ADAL" clId="{51E2175D-616F-4230-AF00-DE7E9AE1A8C7}" dt="2022-03-11T16:09:22.668" v="2342" actId="700"/>
          <ac:spMkLst>
            <pc:docMk/>
            <pc:sldMk cId="792020565" sldId="257"/>
            <ac:spMk id="5" creationId="{87BC01A4-0EC7-42C1-8741-232A7230C767}"/>
          </ac:spMkLst>
        </pc:spChg>
        <pc:spChg chg="del mod">
          <ac:chgData name="Wetter, Sandra" userId="b2c62d02-3f0b-4803-93c8-57c40fd4caaa" providerId="ADAL" clId="{51E2175D-616F-4230-AF00-DE7E9AE1A8C7}" dt="2022-03-07T20:24:44.757" v="1531" actId="931"/>
          <ac:spMkLst>
            <pc:docMk/>
            <pc:sldMk cId="792020565" sldId="257"/>
            <ac:spMk id="6" creationId="{CF19FBFA-4B87-45E0-BA42-0FE24F4FAF49}"/>
          </ac:spMkLst>
        </pc:spChg>
        <pc:spChg chg="add">
          <ac:chgData name="Wetter, Sandra" userId="b2c62d02-3f0b-4803-93c8-57c40fd4caaa" providerId="ADAL" clId="{51E2175D-616F-4230-AF00-DE7E9AE1A8C7}" dt="2022-03-29T18:03:29.448" v="2773" actId="26606"/>
          <ac:spMkLst>
            <pc:docMk/>
            <pc:sldMk cId="792020565" sldId="257"/>
            <ac:spMk id="14" creationId="{08E89D5E-1885-4160-AC77-CC471DD1D0DB}"/>
          </ac:spMkLst>
        </pc:spChg>
        <pc:picChg chg="mod ord">
          <ac:chgData name="Wetter, Sandra" userId="b2c62d02-3f0b-4803-93c8-57c40fd4caaa" providerId="ADAL" clId="{51E2175D-616F-4230-AF00-DE7E9AE1A8C7}" dt="2022-03-29T18:03:29.448" v="2773" actId="26606"/>
          <ac:picMkLst>
            <pc:docMk/>
            <pc:sldMk cId="792020565" sldId="257"/>
            <ac:picMk id="7" creationId="{3C398677-C0C5-44C2-9211-7CC97CEE4F54}"/>
          </ac:picMkLst>
        </pc:picChg>
        <pc:picChg chg="add mod">
          <ac:chgData name="Wetter, Sandra" userId="b2c62d02-3f0b-4803-93c8-57c40fd4caaa" providerId="ADAL" clId="{51E2175D-616F-4230-AF00-DE7E9AE1A8C7}" dt="2022-03-29T18:03:29.448" v="2773" actId="26606"/>
          <ac:picMkLst>
            <pc:docMk/>
            <pc:sldMk cId="792020565" sldId="257"/>
            <ac:picMk id="8" creationId="{75D62BEF-AD85-4D0A-9E79-E89C07329D10}"/>
          </ac:picMkLst>
        </pc:picChg>
        <pc:picChg chg="add mod ord">
          <ac:chgData name="Wetter, Sandra" userId="b2c62d02-3f0b-4803-93c8-57c40fd4caaa" providerId="ADAL" clId="{51E2175D-616F-4230-AF00-DE7E9AE1A8C7}" dt="2022-03-29T18:03:29.448" v="2773" actId="26606"/>
          <ac:picMkLst>
            <pc:docMk/>
            <pc:sldMk cId="792020565" sldId="257"/>
            <ac:picMk id="9" creationId="{EA801188-EC7A-458F-B7A0-7769174BF4C7}"/>
          </ac:picMkLst>
        </pc:picChg>
        <pc:cxnChg chg="add">
          <ac:chgData name="Wetter, Sandra" userId="b2c62d02-3f0b-4803-93c8-57c40fd4caaa" providerId="ADAL" clId="{51E2175D-616F-4230-AF00-DE7E9AE1A8C7}" dt="2022-03-29T18:03:29.448" v="2773" actId="26606"/>
          <ac:cxnSpMkLst>
            <pc:docMk/>
            <pc:sldMk cId="792020565" sldId="257"/>
            <ac:cxnSpMk id="16" creationId="{550D2BD1-98F9-412D-905B-3A843EF4078B}"/>
          </ac:cxnSpMkLst>
        </pc:cxnChg>
      </pc:sldChg>
      <pc:sldChg chg="addSp delSp modSp mod setBg modClrScheme chgLayout">
        <pc:chgData name="Wetter, Sandra" userId="b2c62d02-3f0b-4803-93c8-57c40fd4caaa" providerId="ADAL" clId="{51E2175D-616F-4230-AF00-DE7E9AE1A8C7}" dt="2022-03-29T18:10:03.505" v="2858" actId="14100"/>
        <pc:sldMkLst>
          <pc:docMk/>
          <pc:sldMk cId="4222463172" sldId="258"/>
        </pc:sldMkLst>
        <pc:spChg chg="mod ord">
          <ac:chgData name="Wetter, Sandra" userId="b2c62d02-3f0b-4803-93c8-57c40fd4caaa" providerId="ADAL" clId="{51E2175D-616F-4230-AF00-DE7E9AE1A8C7}" dt="2022-03-29T18:03:49.216" v="2776" actId="26606"/>
          <ac:spMkLst>
            <pc:docMk/>
            <pc:sldMk cId="4222463172" sldId="258"/>
            <ac:spMk id="2" creationId="{D4134326-8266-47E7-9C73-BDCC0B4F3734}"/>
          </ac:spMkLst>
        </pc:spChg>
        <pc:spChg chg="del mod">
          <ac:chgData name="Wetter, Sandra" userId="b2c62d02-3f0b-4803-93c8-57c40fd4caaa" providerId="ADAL" clId="{51E2175D-616F-4230-AF00-DE7E9AE1A8C7}" dt="2022-03-11T16:08:01.610" v="2322" actId="700"/>
          <ac:spMkLst>
            <pc:docMk/>
            <pc:sldMk cId="4222463172" sldId="258"/>
            <ac:spMk id="3" creationId="{B0D2B4E0-050E-4095-9827-02B73EF0BD73}"/>
          </ac:spMkLst>
        </pc:spChg>
        <pc:spChg chg="mod ord">
          <ac:chgData name="Wetter, Sandra" userId="b2c62d02-3f0b-4803-93c8-57c40fd4caaa" providerId="ADAL" clId="{51E2175D-616F-4230-AF00-DE7E9AE1A8C7}" dt="2022-03-29T18:10:03.505" v="2858" actId="14100"/>
          <ac:spMkLst>
            <pc:docMk/>
            <pc:sldMk cId="4222463172" sldId="258"/>
            <ac:spMk id="4" creationId="{0DB19E84-1586-4595-B89B-33C43760340B}"/>
          </ac:spMkLst>
        </pc:spChg>
        <pc:spChg chg="del mod">
          <ac:chgData name="Wetter, Sandra" userId="b2c62d02-3f0b-4803-93c8-57c40fd4caaa" providerId="ADAL" clId="{51E2175D-616F-4230-AF00-DE7E9AE1A8C7}" dt="2022-03-11T16:08:01.610" v="2322" actId="700"/>
          <ac:spMkLst>
            <pc:docMk/>
            <pc:sldMk cId="4222463172" sldId="258"/>
            <ac:spMk id="5" creationId="{25024259-437A-4BC4-B3FD-83128AADB9C2}"/>
          </ac:spMkLst>
        </pc:spChg>
        <pc:spChg chg="add">
          <ac:chgData name="Wetter, Sandra" userId="b2c62d02-3f0b-4803-93c8-57c40fd4caaa" providerId="ADAL" clId="{51E2175D-616F-4230-AF00-DE7E9AE1A8C7}" dt="2022-03-29T18:03:49.216" v="2776" actId="26606"/>
          <ac:spMkLst>
            <pc:docMk/>
            <pc:sldMk cId="4222463172" sldId="258"/>
            <ac:spMk id="15" creationId="{D009D6D5-DAC2-4A8B-A17A-E206B9012D09}"/>
          </ac:spMkLst>
        </pc:spChg>
        <pc:picChg chg="mod ord">
          <ac:chgData name="Wetter, Sandra" userId="b2c62d02-3f0b-4803-93c8-57c40fd4caaa" providerId="ADAL" clId="{51E2175D-616F-4230-AF00-DE7E9AE1A8C7}" dt="2022-03-29T18:03:49.216" v="2776" actId="26606"/>
          <ac:picMkLst>
            <pc:docMk/>
            <pc:sldMk cId="4222463172" sldId="258"/>
            <ac:picMk id="10" creationId="{B335C6EB-6A9C-4CC3-BC99-B40054A21FF0}"/>
          </ac:picMkLst>
        </pc:picChg>
      </pc:sldChg>
      <pc:sldChg chg="addSp modSp mod setBg">
        <pc:chgData name="Wetter, Sandra" userId="b2c62d02-3f0b-4803-93c8-57c40fd4caaa" providerId="ADAL" clId="{51E2175D-616F-4230-AF00-DE7E9AE1A8C7}" dt="2022-03-29T18:04:50.936" v="2785" actId="26606"/>
        <pc:sldMkLst>
          <pc:docMk/>
          <pc:sldMk cId="2032843702" sldId="259"/>
        </pc:sldMkLst>
        <pc:spChg chg="mod">
          <ac:chgData name="Wetter, Sandra" userId="b2c62d02-3f0b-4803-93c8-57c40fd4caaa" providerId="ADAL" clId="{51E2175D-616F-4230-AF00-DE7E9AE1A8C7}" dt="2022-03-29T18:04:50.936" v="2785" actId="26606"/>
          <ac:spMkLst>
            <pc:docMk/>
            <pc:sldMk cId="2032843702" sldId="259"/>
            <ac:spMk id="2" creationId="{AC5F8808-3B7D-496F-808A-275C76956002}"/>
          </ac:spMkLst>
        </pc:spChg>
        <pc:spChg chg="mod">
          <ac:chgData name="Wetter, Sandra" userId="b2c62d02-3f0b-4803-93c8-57c40fd4caaa" providerId="ADAL" clId="{51E2175D-616F-4230-AF00-DE7E9AE1A8C7}" dt="2022-03-29T18:04:50.936" v="2785" actId="26606"/>
          <ac:spMkLst>
            <pc:docMk/>
            <pc:sldMk cId="2032843702" sldId="259"/>
            <ac:spMk id="3" creationId="{3358D6DF-8145-41A2-A2E8-95BFD12EADBF}"/>
          </ac:spMkLst>
        </pc:spChg>
        <pc:spChg chg="add">
          <ac:chgData name="Wetter, Sandra" userId="b2c62d02-3f0b-4803-93c8-57c40fd4caaa" providerId="ADAL" clId="{51E2175D-616F-4230-AF00-DE7E9AE1A8C7}" dt="2022-03-29T18:04:50.936" v="2785" actId="26606"/>
          <ac:spMkLst>
            <pc:docMk/>
            <pc:sldMk cId="2032843702" sldId="259"/>
            <ac:spMk id="12" creationId="{B5FA7C47-B7C1-4D2E-AB49-ED23BA34BA83}"/>
          </ac:spMkLst>
        </pc:spChg>
        <pc:spChg chg="add">
          <ac:chgData name="Wetter, Sandra" userId="b2c62d02-3f0b-4803-93c8-57c40fd4caaa" providerId="ADAL" clId="{51E2175D-616F-4230-AF00-DE7E9AE1A8C7}" dt="2022-03-29T18:04:50.936" v="2785" actId="26606"/>
          <ac:spMkLst>
            <pc:docMk/>
            <pc:sldMk cId="2032843702" sldId="259"/>
            <ac:spMk id="14" creationId="{596EE156-ABF1-4329-A6BA-03B4254E0877}"/>
          </ac:spMkLst>
        </pc:spChg>
        <pc:spChg chg="add">
          <ac:chgData name="Wetter, Sandra" userId="b2c62d02-3f0b-4803-93c8-57c40fd4caaa" providerId="ADAL" clId="{51E2175D-616F-4230-AF00-DE7E9AE1A8C7}" dt="2022-03-29T18:04:50.936" v="2785" actId="26606"/>
          <ac:spMkLst>
            <pc:docMk/>
            <pc:sldMk cId="2032843702" sldId="259"/>
            <ac:spMk id="16" creationId="{19B9933F-AAB3-444A-8BB5-9CA194A8BC63}"/>
          </ac:spMkLst>
        </pc:spChg>
        <pc:spChg chg="add">
          <ac:chgData name="Wetter, Sandra" userId="b2c62d02-3f0b-4803-93c8-57c40fd4caaa" providerId="ADAL" clId="{51E2175D-616F-4230-AF00-DE7E9AE1A8C7}" dt="2022-03-29T18:04:50.936" v="2785" actId="26606"/>
          <ac:spMkLst>
            <pc:docMk/>
            <pc:sldMk cId="2032843702" sldId="259"/>
            <ac:spMk id="18" creationId="{7D20183A-0B1D-4A1F-89B1-ADBEDBC6E54E}"/>
          </ac:spMkLst>
        </pc:spChg>
        <pc:spChg chg="add">
          <ac:chgData name="Wetter, Sandra" userId="b2c62d02-3f0b-4803-93c8-57c40fd4caaa" providerId="ADAL" clId="{51E2175D-616F-4230-AF00-DE7E9AE1A8C7}" dt="2022-03-29T18:04:50.936" v="2785" actId="26606"/>
          <ac:spMkLst>
            <pc:docMk/>
            <pc:sldMk cId="2032843702" sldId="259"/>
            <ac:spMk id="20" creationId="{131031D3-26CD-4214-A9A4-5857EFA15A0C}"/>
          </ac:spMkLst>
        </pc:spChg>
        <pc:picChg chg="mod">
          <ac:chgData name="Wetter, Sandra" userId="b2c62d02-3f0b-4803-93c8-57c40fd4caaa" providerId="ADAL" clId="{51E2175D-616F-4230-AF00-DE7E9AE1A8C7}" dt="2022-03-29T18:04:50.936" v="2785" actId="26606"/>
          <ac:picMkLst>
            <pc:docMk/>
            <pc:sldMk cId="2032843702" sldId="259"/>
            <ac:picMk id="7" creationId="{01D56C73-09A3-4CEC-9790-6A5615A7B653}"/>
          </ac:picMkLst>
        </pc:picChg>
      </pc:sldChg>
      <pc:sldChg chg="addSp modSp mod ord setBg">
        <pc:chgData name="Wetter, Sandra" userId="b2c62d02-3f0b-4803-93c8-57c40fd4caaa" providerId="ADAL" clId="{51E2175D-616F-4230-AF00-DE7E9AE1A8C7}" dt="2022-03-29T18:11:00.185" v="2866" actId="14100"/>
        <pc:sldMkLst>
          <pc:docMk/>
          <pc:sldMk cId="4182044162" sldId="260"/>
        </pc:sldMkLst>
        <pc:spChg chg="mod">
          <ac:chgData name="Wetter, Sandra" userId="b2c62d02-3f0b-4803-93c8-57c40fd4caaa" providerId="ADAL" clId="{51E2175D-616F-4230-AF00-DE7E9AE1A8C7}" dt="2022-03-29T18:04:04.036" v="2779" actId="26606"/>
          <ac:spMkLst>
            <pc:docMk/>
            <pc:sldMk cId="4182044162" sldId="260"/>
            <ac:spMk id="2" creationId="{59DFFC8F-4415-4C49-A533-A0E9E170CCB1}"/>
          </ac:spMkLst>
        </pc:spChg>
        <pc:spChg chg="mod">
          <ac:chgData name="Wetter, Sandra" userId="b2c62d02-3f0b-4803-93c8-57c40fd4caaa" providerId="ADAL" clId="{51E2175D-616F-4230-AF00-DE7E9AE1A8C7}" dt="2022-03-29T18:11:00.185" v="2866" actId="14100"/>
          <ac:spMkLst>
            <pc:docMk/>
            <pc:sldMk cId="4182044162" sldId="260"/>
            <ac:spMk id="3" creationId="{5CF38840-9685-45A7-B1E5-9E1277B5AF1D}"/>
          </ac:spMkLst>
        </pc:spChg>
        <pc:spChg chg="add">
          <ac:chgData name="Wetter, Sandra" userId="b2c62d02-3f0b-4803-93c8-57c40fd4caaa" providerId="ADAL" clId="{51E2175D-616F-4230-AF00-DE7E9AE1A8C7}" dt="2022-03-29T18:04:04.036" v="2779" actId="26606"/>
          <ac:spMkLst>
            <pc:docMk/>
            <pc:sldMk cId="4182044162" sldId="260"/>
            <ac:spMk id="10" creationId="{F4C0B10B-D2C4-4A54-AFAD-3D27DF88BB37}"/>
          </ac:spMkLst>
        </pc:spChg>
        <pc:grpChg chg="add">
          <ac:chgData name="Wetter, Sandra" userId="b2c62d02-3f0b-4803-93c8-57c40fd4caaa" providerId="ADAL" clId="{51E2175D-616F-4230-AF00-DE7E9AE1A8C7}" dt="2022-03-29T18:04:04.036" v="2779" actId="26606"/>
          <ac:grpSpMkLst>
            <pc:docMk/>
            <pc:sldMk cId="4182044162" sldId="260"/>
            <ac:grpSpMk id="12" creationId="{B6BADB90-C74B-40D6-86DC-503F65FCE8DC}"/>
          </ac:grpSpMkLst>
        </pc:grpChg>
        <pc:picChg chg="mod">
          <ac:chgData name="Wetter, Sandra" userId="b2c62d02-3f0b-4803-93c8-57c40fd4caaa" providerId="ADAL" clId="{51E2175D-616F-4230-AF00-DE7E9AE1A8C7}" dt="2022-03-29T18:04:04.036" v="2779" actId="26606"/>
          <ac:picMkLst>
            <pc:docMk/>
            <pc:sldMk cId="4182044162" sldId="260"/>
            <ac:picMk id="5" creationId="{45C0CE3B-D0AA-40A3-B4D3-6DFBF8778671}"/>
          </ac:picMkLst>
        </pc:picChg>
      </pc:sldChg>
      <pc:sldChg chg="addSp delSp modSp mod setBg modClrScheme chgLayout">
        <pc:chgData name="Wetter, Sandra" userId="b2c62d02-3f0b-4803-93c8-57c40fd4caaa" providerId="ADAL" clId="{51E2175D-616F-4230-AF00-DE7E9AE1A8C7}" dt="2022-03-29T18:13:14.875" v="2895" actId="14100"/>
        <pc:sldMkLst>
          <pc:docMk/>
          <pc:sldMk cId="2538185975" sldId="261"/>
        </pc:sldMkLst>
        <pc:spChg chg="mod ord">
          <ac:chgData name="Wetter, Sandra" userId="b2c62d02-3f0b-4803-93c8-57c40fd4caaa" providerId="ADAL" clId="{51E2175D-616F-4230-AF00-DE7E9AE1A8C7}" dt="2022-03-29T18:04:53.555" v="2786" actId="26606"/>
          <ac:spMkLst>
            <pc:docMk/>
            <pc:sldMk cId="2538185975" sldId="261"/>
            <ac:spMk id="2" creationId="{08884766-945D-4C9A-A32C-0119438A7B78}"/>
          </ac:spMkLst>
        </pc:spChg>
        <pc:spChg chg="add del mod">
          <ac:chgData name="Wetter, Sandra" userId="b2c62d02-3f0b-4803-93c8-57c40fd4caaa" providerId="ADAL" clId="{51E2175D-616F-4230-AF00-DE7E9AE1A8C7}" dt="2022-03-11T16:04:56.810" v="2288" actId="700"/>
          <ac:spMkLst>
            <pc:docMk/>
            <pc:sldMk cId="2538185975" sldId="261"/>
            <ac:spMk id="3" creationId="{F7993071-FCAE-4856-A3E2-1A7CE374E886}"/>
          </ac:spMkLst>
        </pc:spChg>
        <pc:spChg chg="add del">
          <ac:chgData name="Wetter, Sandra" userId="b2c62d02-3f0b-4803-93c8-57c40fd4caaa" providerId="ADAL" clId="{51E2175D-616F-4230-AF00-DE7E9AE1A8C7}" dt="2022-03-11T16:04:56.810" v="2288" actId="700"/>
          <ac:spMkLst>
            <pc:docMk/>
            <pc:sldMk cId="2538185975" sldId="261"/>
            <ac:spMk id="5" creationId="{04FC8A51-053B-447D-8C6F-089CB5743A60}"/>
          </ac:spMkLst>
        </pc:spChg>
        <pc:spChg chg="mod ord">
          <ac:chgData name="Wetter, Sandra" userId="b2c62d02-3f0b-4803-93c8-57c40fd4caaa" providerId="ADAL" clId="{51E2175D-616F-4230-AF00-DE7E9AE1A8C7}" dt="2022-03-29T18:04:53.555" v="2786" actId="26606"/>
          <ac:spMkLst>
            <pc:docMk/>
            <pc:sldMk cId="2538185975" sldId="261"/>
            <ac:spMk id="6" creationId="{F281CDAC-24A8-4405-9EA7-601E5B3805BE}"/>
          </ac:spMkLst>
        </pc:spChg>
        <pc:spChg chg="add">
          <ac:chgData name="Wetter, Sandra" userId="b2c62d02-3f0b-4803-93c8-57c40fd4caaa" providerId="ADAL" clId="{51E2175D-616F-4230-AF00-DE7E9AE1A8C7}" dt="2022-03-29T18:04:53.555" v="2786" actId="26606"/>
          <ac:spMkLst>
            <pc:docMk/>
            <pc:sldMk cId="2538185975" sldId="261"/>
            <ac:spMk id="71" creationId="{D4993743-B10A-433C-9996-3035D2C3ABC6}"/>
          </ac:spMkLst>
        </pc:spChg>
        <pc:spChg chg="add">
          <ac:chgData name="Wetter, Sandra" userId="b2c62d02-3f0b-4803-93c8-57c40fd4caaa" providerId="ADAL" clId="{51E2175D-616F-4230-AF00-DE7E9AE1A8C7}" dt="2022-03-29T18:04:53.555" v="2786" actId="26606"/>
          <ac:spMkLst>
            <pc:docMk/>
            <pc:sldMk cId="2538185975" sldId="261"/>
            <ac:spMk id="73" creationId="{BB3B8946-A0AA-42D4-8A24-639DC6EA170E}"/>
          </ac:spMkLst>
        </pc:spChg>
        <pc:spChg chg="add">
          <ac:chgData name="Wetter, Sandra" userId="b2c62d02-3f0b-4803-93c8-57c40fd4caaa" providerId="ADAL" clId="{51E2175D-616F-4230-AF00-DE7E9AE1A8C7}" dt="2022-03-29T18:04:53.555" v="2786" actId="26606"/>
          <ac:spMkLst>
            <pc:docMk/>
            <pc:sldMk cId="2538185975" sldId="261"/>
            <ac:spMk id="75" creationId="{AB1038E6-06EF-4DCB-B52E-D3825C50F7C6}"/>
          </ac:spMkLst>
        </pc:spChg>
        <pc:spChg chg="add">
          <ac:chgData name="Wetter, Sandra" userId="b2c62d02-3f0b-4803-93c8-57c40fd4caaa" providerId="ADAL" clId="{51E2175D-616F-4230-AF00-DE7E9AE1A8C7}" dt="2022-03-29T18:04:53.555" v="2786" actId="26606"/>
          <ac:spMkLst>
            <pc:docMk/>
            <pc:sldMk cId="2538185975" sldId="261"/>
            <ac:spMk id="77" creationId="{5C7EF35C-8B7D-4026-8F09-8B2B2250579B}"/>
          </ac:spMkLst>
        </pc:spChg>
        <pc:spChg chg="add">
          <ac:chgData name="Wetter, Sandra" userId="b2c62d02-3f0b-4803-93c8-57c40fd4caaa" providerId="ADAL" clId="{51E2175D-616F-4230-AF00-DE7E9AE1A8C7}" dt="2022-03-29T18:04:53.555" v="2786" actId="26606"/>
          <ac:spMkLst>
            <pc:docMk/>
            <pc:sldMk cId="2538185975" sldId="261"/>
            <ac:spMk id="79" creationId="{5F24A71D-C0A9-49AC-B2D1-5A9EA2BD383E}"/>
          </ac:spMkLst>
        </pc:spChg>
        <pc:spChg chg="add">
          <ac:chgData name="Wetter, Sandra" userId="b2c62d02-3f0b-4803-93c8-57c40fd4caaa" providerId="ADAL" clId="{51E2175D-616F-4230-AF00-DE7E9AE1A8C7}" dt="2022-03-29T18:04:53.555" v="2786" actId="26606"/>
          <ac:spMkLst>
            <pc:docMk/>
            <pc:sldMk cId="2538185975" sldId="261"/>
            <ac:spMk id="81" creationId="{14280C55-570C-4284-9850-B2BA33DB6726}"/>
          </ac:spMkLst>
        </pc:spChg>
        <pc:picChg chg="mod">
          <ac:chgData name="Wetter, Sandra" userId="b2c62d02-3f0b-4803-93c8-57c40fd4caaa" providerId="ADAL" clId="{51E2175D-616F-4230-AF00-DE7E9AE1A8C7}" dt="2022-03-29T18:04:53.555" v="2786" actId="26606"/>
          <ac:picMkLst>
            <pc:docMk/>
            <pc:sldMk cId="2538185975" sldId="261"/>
            <ac:picMk id="7" creationId="{1D641232-15AE-4C66-8A44-8A7D15E507B7}"/>
          </ac:picMkLst>
        </pc:picChg>
        <pc:picChg chg="mod ord">
          <ac:chgData name="Wetter, Sandra" userId="b2c62d02-3f0b-4803-93c8-57c40fd4caaa" providerId="ADAL" clId="{51E2175D-616F-4230-AF00-DE7E9AE1A8C7}" dt="2022-03-29T18:13:14.875" v="2895" actId="14100"/>
          <ac:picMkLst>
            <pc:docMk/>
            <pc:sldMk cId="2538185975" sldId="261"/>
            <ac:picMk id="1026" creationId="{452B3782-8664-462B-8485-CDF6F84EE1C0}"/>
          </ac:picMkLst>
        </pc:picChg>
      </pc:sldChg>
      <pc:sldChg chg="addSp delSp modSp new mod ord setBg modClrScheme chgLayout">
        <pc:chgData name="Wetter, Sandra" userId="b2c62d02-3f0b-4803-93c8-57c40fd4caaa" providerId="ADAL" clId="{51E2175D-616F-4230-AF00-DE7E9AE1A8C7}" dt="2022-03-29T18:04:11.896" v="2780" actId="26606"/>
        <pc:sldMkLst>
          <pc:docMk/>
          <pc:sldMk cId="1261897156" sldId="262"/>
        </pc:sldMkLst>
        <pc:spChg chg="mod ord">
          <ac:chgData name="Wetter, Sandra" userId="b2c62d02-3f0b-4803-93c8-57c40fd4caaa" providerId="ADAL" clId="{51E2175D-616F-4230-AF00-DE7E9AE1A8C7}" dt="2022-03-29T18:04:11.896" v="2780" actId="26606"/>
          <ac:spMkLst>
            <pc:docMk/>
            <pc:sldMk cId="1261897156" sldId="262"/>
            <ac:spMk id="2" creationId="{057E8EF4-B57F-463A-A946-BCA5AA47C66C}"/>
          </ac:spMkLst>
        </pc:spChg>
        <pc:spChg chg="del mod">
          <ac:chgData name="Wetter, Sandra" userId="b2c62d02-3f0b-4803-93c8-57c40fd4caaa" providerId="ADAL" clId="{51E2175D-616F-4230-AF00-DE7E9AE1A8C7}" dt="2022-03-11T16:05:52.586" v="2294" actId="700"/>
          <ac:spMkLst>
            <pc:docMk/>
            <pc:sldMk cId="1261897156" sldId="262"/>
            <ac:spMk id="3" creationId="{720F62F9-3111-4EC2-AF56-76087012D150}"/>
          </ac:spMkLst>
        </pc:spChg>
        <pc:spChg chg="mod ord">
          <ac:chgData name="Wetter, Sandra" userId="b2c62d02-3f0b-4803-93c8-57c40fd4caaa" providerId="ADAL" clId="{51E2175D-616F-4230-AF00-DE7E9AE1A8C7}" dt="2022-03-29T18:04:11.896" v="2780" actId="26606"/>
          <ac:spMkLst>
            <pc:docMk/>
            <pc:sldMk cId="1261897156" sldId="262"/>
            <ac:spMk id="4" creationId="{ACB5BCAC-39FE-41E9-8769-AB70441E8A26}"/>
          </ac:spMkLst>
        </pc:spChg>
        <pc:spChg chg="del mod">
          <ac:chgData name="Wetter, Sandra" userId="b2c62d02-3f0b-4803-93c8-57c40fd4caaa" providerId="ADAL" clId="{51E2175D-616F-4230-AF00-DE7E9AE1A8C7}" dt="2022-03-11T16:05:52.586" v="2294" actId="700"/>
          <ac:spMkLst>
            <pc:docMk/>
            <pc:sldMk cId="1261897156" sldId="262"/>
            <ac:spMk id="5" creationId="{30E93519-8B2E-4CDF-A301-BBE9EE301CDF}"/>
          </ac:spMkLst>
        </pc:spChg>
        <pc:spChg chg="add del mod ord">
          <ac:chgData name="Wetter, Sandra" userId="b2c62d02-3f0b-4803-93c8-57c40fd4caaa" providerId="ADAL" clId="{51E2175D-616F-4230-AF00-DE7E9AE1A8C7}" dt="2022-03-11T16:06:19.910" v="2301" actId="700"/>
          <ac:spMkLst>
            <pc:docMk/>
            <pc:sldMk cId="1261897156" sldId="262"/>
            <ac:spMk id="6" creationId="{42CA0C6A-972A-4A17-8B43-6EA5B3463620}"/>
          </ac:spMkLst>
        </pc:spChg>
        <pc:spChg chg="del mod">
          <ac:chgData name="Wetter, Sandra" userId="b2c62d02-3f0b-4803-93c8-57c40fd4caaa" providerId="ADAL" clId="{51E2175D-616F-4230-AF00-DE7E9AE1A8C7}" dt="2022-02-28T20:48:07.186" v="41"/>
          <ac:spMkLst>
            <pc:docMk/>
            <pc:sldMk cId="1261897156" sldId="262"/>
            <ac:spMk id="6" creationId="{BE3C6087-789B-4E95-8263-8CC45AC0B618}"/>
          </ac:spMkLst>
        </pc:spChg>
        <pc:spChg chg="add del mod ord">
          <ac:chgData name="Wetter, Sandra" userId="b2c62d02-3f0b-4803-93c8-57c40fd4caaa" providerId="ADAL" clId="{51E2175D-616F-4230-AF00-DE7E9AE1A8C7}" dt="2022-03-11T16:06:19.910" v="2301" actId="700"/>
          <ac:spMkLst>
            <pc:docMk/>
            <pc:sldMk cId="1261897156" sldId="262"/>
            <ac:spMk id="8" creationId="{A7B01064-279F-4FE4-A527-A0CA41D321C4}"/>
          </ac:spMkLst>
        </pc:spChg>
        <pc:spChg chg="add">
          <ac:chgData name="Wetter, Sandra" userId="b2c62d02-3f0b-4803-93c8-57c40fd4caaa" providerId="ADAL" clId="{51E2175D-616F-4230-AF00-DE7E9AE1A8C7}" dt="2022-03-29T18:04:11.896" v="2780" actId="26606"/>
          <ac:spMkLst>
            <pc:docMk/>
            <pc:sldMk cId="1261897156" sldId="262"/>
            <ac:spMk id="12" creationId="{911A6C77-6109-4F77-975B-C375615A557E}"/>
          </ac:spMkLst>
        </pc:spChg>
        <pc:grpChg chg="add">
          <ac:chgData name="Wetter, Sandra" userId="b2c62d02-3f0b-4803-93c8-57c40fd4caaa" providerId="ADAL" clId="{51E2175D-616F-4230-AF00-DE7E9AE1A8C7}" dt="2022-03-29T18:04:11.896" v="2780" actId="26606"/>
          <ac:grpSpMkLst>
            <pc:docMk/>
            <pc:sldMk cId="1261897156" sldId="262"/>
            <ac:grpSpMk id="14" creationId="{CB343D17-9934-455E-B326-2F39206BA44A}"/>
          </ac:grpSpMkLst>
        </pc:grpChg>
        <pc:picChg chg="add mod ord">
          <ac:chgData name="Wetter, Sandra" userId="b2c62d02-3f0b-4803-93c8-57c40fd4caaa" providerId="ADAL" clId="{51E2175D-616F-4230-AF00-DE7E9AE1A8C7}" dt="2022-03-29T18:04:11.896" v="2780" actId="26606"/>
          <ac:picMkLst>
            <pc:docMk/>
            <pc:sldMk cId="1261897156" sldId="262"/>
            <ac:picMk id="7" creationId="{09573425-06E3-4FB9-BE4E-DF7E55EAE6CF}"/>
          </ac:picMkLst>
        </pc:picChg>
      </pc:sldChg>
      <pc:sldChg chg="addSp delSp modSp new mod ord setBg">
        <pc:chgData name="Wetter, Sandra" userId="b2c62d02-3f0b-4803-93c8-57c40fd4caaa" providerId="ADAL" clId="{51E2175D-616F-4230-AF00-DE7E9AE1A8C7}" dt="2022-03-29T18:04:17.979" v="2781" actId="26606"/>
        <pc:sldMkLst>
          <pc:docMk/>
          <pc:sldMk cId="2725706147" sldId="263"/>
        </pc:sldMkLst>
        <pc:spChg chg="mod">
          <ac:chgData name="Wetter, Sandra" userId="b2c62d02-3f0b-4803-93c8-57c40fd4caaa" providerId="ADAL" clId="{51E2175D-616F-4230-AF00-DE7E9AE1A8C7}" dt="2022-03-29T18:04:17.979" v="2781" actId="26606"/>
          <ac:spMkLst>
            <pc:docMk/>
            <pc:sldMk cId="2725706147" sldId="263"/>
            <ac:spMk id="2" creationId="{8C83D44D-CA6D-4FE9-8F4D-629962A0D3E9}"/>
          </ac:spMkLst>
        </pc:spChg>
        <pc:spChg chg="del mod">
          <ac:chgData name="Wetter, Sandra" userId="b2c62d02-3f0b-4803-93c8-57c40fd4caaa" providerId="ADAL" clId="{51E2175D-616F-4230-AF00-DE7E9AE1A8C7}" dt="2022-02-28T20:53:11.085" v="164"/>
          <ac:spMkLst>
            <pc:docMk/>
            <pc:sldMk cId="2725706147" sldId="263"/>
            <ac:spMk id="3" creationId="{A3E1324C-5FBB-46FB-B151-FEAC3650B461}"/>
          </ac:spMkLst>
        </pc:spChg>
        <pc:spChg chg="mod">
          <ac:chgData name="Wetter, Sandra" userId="b2c62d02-3f0b-4803-93c8-57c40fd4caaa" providerId="ADAL" clId="{51E2175D-616F-4230-AF00-DE7E9AE1A8C7}" dt="2022-03-29T18:04:17.979" v="2781" actId="26606"/>
          <ac:spMkLst>
            <pc:docMk/>
            <pc:sldMk cId="2725706147" sldId="263"/>
            <ac:spMk id="4" creationId="{7600C08B-0D49-4B78-BF8E-75071DF6EA66}"/>
          </ac:spMkLst>
        </pc:spChg>
        <pc:spChg chg="add">
          <ac:chgData name="Wetter, Sandra" userId="b2c62d02-3f0b-4803-93c8-57c40fd4caaa" providerId="ADAL" clId="{51E2175D-616F-4230-AF00-DE7E9AE1A8C7}" dt="2022-03-29T18:04:17.979" v="2781" actId="26606"/>
          <ac:spMkLst>
            <pc:docMk/>
            <pc:sldMk cId="2725706147" sldId="263"/>
            <ac:spMk id="10" creationId="{AC5782D3-6CED-43A7-BE35-09C48F8091FB}"/>
          </ac:spMkLst>
        </pc:spChg>
        <pc:spChg chg="add">
          <ac:chgData name="Wetter, Sandra" userId="b2c62d02-3f0b-4803-93c8-57c40fd4caaa" providerId="ADAL" clId="{51E2175D-616F-4230-AF00-DE7E9AE1A8C7}" dt="2022-03-29T18:04:17.979" v="2781" actId="26606"/>
          <ac:spMkLst>
            <pc:docMk/>
            <pc:sldMk cId="2725706147" sldId="263"/>
            <ac:spMk id="12" creationId="{6721F593-ECD2-4B5B-AAE4-0866A4CDC970}"/>
          </ac:spMkLst>
        </pc:spChg>
        <pc:spChg chg="add">
          <ac:chgData name="Wetter, Sandra" userId="b2c62d02-3f0b-4803-93c8-57c40fd4caaa" providerId="ADAL" clId="{51E2175D-616F-4230-AF00-DE7E9AE1A8C7}" dt="2022-03-29T18:04:17.979" v="2781" actId="26606"/>
          <ac:spMkLst>
            <pc:docMk/>
            <pc:sldMk cId="2725706147" sldId="263"/>
            <ac:spMk id="14" creationId="{71DEE99F-D18C-4025-BA3F-CEBF5258ED3D}"/>
          </ac:spMkLst>
        </pc:spChg>
        <pc:spChg chg="add">
          <ac:chgData name="Wetter, Sandra" userId="b2c62d02-3f0b-4803-93c8-57c40fd4caaa" providerId="ADAL" clId="{51E2175D-616F-4230-AF00-DE7E9AE1A8C7}" dt="2022-03-29T18:04:17.979" v="2781" actId="26606"/>
          <ac:spMkLst>
            <pc:docMk/>
            <pc:sldMk cId="2725706147" sldId="263"/>
            <ac:spMk id="16" creationId="{976FA5D9-3A7C-4FA7-9BA8-1905D703FD77}"/>
          </ac:spMkLst>
        </pc:spChg>
        <pc:spChg chg="add">
          <ac:chgData name="Wetter, Sandra" userId="b2c62d02-3f0b-4803-93c8-57c40fd4caaa" providerId="ADAL" clId="{51E2175D-616F-4230-AF00-DE7E9AE1A8C7}" dt="2022-03-29T18:04:17.979" v="2781" actId="26606"/>
          <ac:spMkLst>
            <pc:docMk/>
            <pc:sldMk cId="2725706147" sldId="263"/>
            <ac:spMk id="18" creationId="{4652D57C-331F-43B8-9C07-69FBA9C0279E}"/>
          </ac:spMkLst>
        </pc:spChg>
        <pc:picChg chg="add mod">
          <ac:chgData name="Wetter, Sandra" userId="b2c62d02-3f0b-4803-93c8-57c40fd4caaa" providerId="ADAL" clId="{51E2175D-616F-4230-AF00-DE7E9AE1A8C7}" dt="2022-03-29T18:04:17.979" v="2781" actId="26606"/>
          <ac:picMkLst>
            <pc:docMk/>
            <pc:sldMk cId="2725706147" sldId="263"/>
            <ac:picMk id="5" creationId="{91273C13-6BAF-427B-B8D0-22968A9CE5FE}"/>
          </ac:picMkLst>
        </pc:picChg>
      </pc:sldChg>
      <pc:sldChg chg="addSp delSp modSp new del mod ord">
        <pc:chgData name="Wetter, Sandra" userId="b2c62d02-3f0b-4803-93c8-57c40fd4caaa" providerId="ADAL" clId="{51E2175D-616F-4230-AF00-DE7E9AE1A8C7}" dt="2022-03-03T21:25:04.277" v="1314" actId="2696"/>
        <pc:sldMkLst>
          <pc:docMk/>
          <pc:sldMk cId="1131794305" sldId="264"/>
        </pc:sldMkLst>
        <pc:spChg chg="mod">
          <ac:chgData name="Wetter, Sandra" userId="b2c62d02-3f0b-4803-93c8-57c40fd4caaa" providerId="ADAL" clId="{51E2175D-616F-4230-AF00-DE7E9AE1A8C7}" dt="2022-03-03T21:21:48.844" v="1235"/>
          <ac:spMkLst>
            <pc:docMk/>
            <pc:sldMk cId="1131794305" sldId="264"/>
            <ac:spMk id="2" creationId="{9A6D959E-27C8-4772-AAC1-3222227FE53C}"/>
          </ac:spMkLst>
        </pc:spChg>
        <pc:spChg chg="mod">
          <ac:chgData name="Wetter, Sandra" userId="b2c62d02-3f0b-4803-93c8-57c40fd4caaa" providerId="ADAL" clId="{51E2175D-616F-4230-AF00-DE7E9AE1A8C7}" dt="2022-03-01T17:12:55.401" v="526" actId="255"/>
          <ac:spMkLst>
            <pc:docMk/>
            <pc:sldMk cId="1131794305" sldId="264"/>
            <ac:spMk id="3" creationId="{CA51D7CB-A59F-4554-905E-9684919AD06C}"/>
          </ac:spMkLst>
        </pc:spChg>
        <pc:spChg chg="add del mod">
          <ac:chgData name="Wetter, Sandra" userId="b2c62d02-3f0b-4803-93c8-57c40fd4caaa" providerId="ADAL" clId="{51E2175D-616F-4230-AF00-DE7E9AE1A8C7}" dt="2022-02-28T20:56:42.965" v="232"/>
          <ac:spMkLst>
            <pc:docMk/>
            <pc:sldMk cId="1131794305" sldId="264"/>
            <ac:spMk id="4" creationId="{3792DA5C-2512-4A3B-A648-1599880AA697}"/>
          </ac:spMkLst>
        </pc:spChg>
        <pc:spChg chg="add del mod">
          <ac:chgData name="Wetter, Sandra" userId="b2c62d02-3f0b-4803-93c8-57c40fd4caaa" providerId="ADAL" clId="{51E2175D-616F-4230-AF00-DE7E9AE1A8C7}" dt="2022-02-28T20:57:32.470" v="238"/>
          <ac:spMkLst>
            <pc:docMk/>
            <pc:sldMk cId="1131794305" sldId="264"/>
            <ac:spMk id="8" creationId="{0523E497-121C-45D2-87D8-8E6541B6FCB1}"/>
          </ac:spMkLst>
        </pc:spChg>
        <pc:picChg chg="add del mod">
          <ac:chgData name="Wetter, Sandra" userId="b2c62d02-3f0b-4803-93c8-57c40fd4caaa" providerId="ADAL" clId="{51E2175D-616F-4230-AF00-DE7E9AE1A8C7}" dt="2022-02-28T20:56:19.627" v="231"/>
          <ac:picMkLst>
            <pc:docMk/>
            <pc:sldMk cId="1131794305" sldId="264"/>
            <ac:picMk id="5" creationId="{40F46B14-B12A-419D-8C6B-7326DCE9634E}"/>
          </ac:picMkLst>
        </pc:picChg>
        <pc:picChg chg="add del mod">
          <ac:chgData name="Wetter, Sandra" userId="b2c62d02-3f0b-4803-93c8-57c40fd4caaa" providerId="ADAL" clId="{51E2175D-616F-4230-AF00-DE7E9AE1A8C7}" dt="2022-02-28T20:57:29.580" v="237" actId="478"/>
          <ac:picMkLst>
            <pc:docMk/>
            <pc:sldMk cId="1131794305" sldId="264"/>
            <ac:picMk id="6" creationId="{C564E5C2-E329-4C6E-A18B-6F4BC712F1E1}"/>
          </ac:picMkLst>
        </pc:picChg>
        <pc:picChg chg="add mod">
          <ac:chgData name="Wetter, Sandra" userId="b2c62d02-3f0b-4803-93c8-57c40fd4caaa" providerId="ADAL" clId="{51E2175D-616F-4230-AF00-DE7E9AE1A8C7}" dt="2022-03-03T21:21:48.844" v="1235"/>
          <ac:picMkLst>
            <pc:docMk/>
            <pc:sldMk cId="1131794305" sldId="264"/>
            <ac:picMk id="9" creationId="{9EEB905E-6E4B-4DFE-BE49-1B1B4D14C16B}"/>
          </ac:picMkLst>
        </pc:picChg>
        <pc:picChg chg="add mod">
          <ac:chgData name="Wetter, Sandra" userId="b2c62d02-3f0b-4803-93c8-57c40fd4caaa" providerId="ADAL" clId="{51E2175D-616F-4230-AF00-DE7E9AE1A8C7}" dt="2022-03-01T17:12:47.265" v="524" actId="1076"/>
          <ac:picMkLst>
            <pc:docMk/>
            <pc:sldMk cId="1131794305" sldId="264"/>
            <ac:picMk id="10" creationId="{0BF58EB0-999A-430D-9498-4061A887BF7B}"/>
          </ac:picMkLst>
        </pc:picChg>
      </pc:sldChg>
      <pc:sldChg chg="addSp delSp modSp new mod ord setBg modClrScheme chgLayout">
        <pc:chgData name="Wetter, Sandra" userId="b2c62d02-3f0b-4803-93c8-57c40fd4caaa" providerId="ADAL" clId="{51E2175D-616F-4230-AF00-DE7E9AE1A8C7}" dt="2022-03-29T18:04:25.835" v="2782" actId="26606"/>
        <pc:sldMkLst>
          <pc:docMk/>
          <pc:sldMk cId="2115871431" sldId="265"/>
        </pc:sldMkLst>
        <pc:spChg chg="mod ord">
          <ac:chgData name="Wetter, Sandra" userId="b2c62d02-3f0b-4803-93c8-57c40fd4caaa" providerId="ADAL" clId="{51E2175D-616F-4230-AF00-DE7E9AE1A8C7}" dt="2022-03-29T18:04:25.835" v="2782" actId="26606"/>
          <ac:spMkLst>
            <pc:docMk/>
            <pc:sldMk cId="2115871431" sldId="265"/>
            <ac:spMk id="2" creationId="{D0370827-B581-4E5F-97CA-91EC113F1F4A}"/>
          </ac:spMkLst>
        </pc:spChg>
        <pc:spChg chg="del mod">
          <ac:chgData name="Wetter, Sandra" userId="b2c62d02-3f0b-4803-93c8-57c40fd4caaa" providerId="ADAL" clId="{51E2175D-616F-4230-AF00-DE7E9AE1A8C7}" dt="2022-03-11T16:05:32.803" v="2291" actId="700"/>
          <ac:spMkLst>
            <pc:docMk/>
            <pc:sldMk cId="2115871431" sldId="265"/>
            <ac:spMk id="3" creationId="{941A459C-C8D2-472E-B807-58D4E9226CC3}"/>
          </ac:spMkLst>
        </pc:spChg>
        <pc:spChg chg="mod ord">
          <ac:chgData name="Wetter, Sandra" userId="b2c62d02-3f0b-4803-93c8-57c40fd4caaa" providerId="ADAL" clId="{51E2175D-616F-4230-AF00-DE7E9AE1A8C7}" dt="2022-03-29T18:04:25.835" v="2782" actId="26606"/>
          <ac:spMkLst>
            <pc:docMk/>
            <pc:sldMk cId="2115871431" sldId="265"/>
            <ac:spMk id="4" creationId="{2AC417B2-D412-4D73-AC25-90C91EF1925F}"/>
          </ac:spMkLst>
        </pc:spChg>
        <pc:spChg chg="del mod">
          <ac:chgData name="Wetter, Sandra" userId="b2c62d02-3f0b-4803-93c8-57c40fd4caaa" providerId="ADAL" clId="{51E2175D-616F-4230-AF00-DE7E9AE1A8C7}" dt="2022-03-11T16:05:32.803" v="2291" actId="700"/>
          <ac:spMkLst>
            <pc:docMk/>
            <pc:sldMk cId="2115871431" sldId="265"/>
            <ac:spMk id="5" creationId="{D534DE83-8884-48D0-BBEF-3FADB280D7E0}"/>
          </ac:spMkLst>
        </pc:spChg>
        <pc:spChg chg="del mod">
          <ac:chgData name="Wetter, Sandra" userId="b2c62d02-3f0b-4803-93c8-57c40fd4caaa" providerId="ADAL" clId="{51E2175D-616F-4230-AF00-DE7E9AE1A8C7}" dt="2022-02-28T20:52:22.617" v="160"/>
          <ac:spMkLst>
            <pc:docMk/>
            <pc:sldMk cId="2115871431" sldId="265"/>
            <ac:spMk id="6" creationId="{3BBA5E80-919A-4ABE-A8B0-B3377C5A4D94}"/>
          </ac:spMkLst>
        </pc:spChg>
        <pc:picChg chg="add mod ord">
          <ac:chgData name="Wetter, Sandra" userId="b2c62d02-3f0b-4803-93c8-57c40fd4caaa" providerId="ADAL" clId="{51E2175D-616F-4230-AF00-DE7E9AE1A8C7}" dt="2022-03-29T18:04:25.835" v="2782" actId="26606"/>
          <ac:picMkLst>
            <pc:docMk/>
            <pc:sldMk cId="2115871431" sldId="265"/>
            <ac:picMk id="7" creationId="{78CD4BC5-7C2B-420F-9FAC-5ACDCA15B5B1}"/>
          </ac:picMkLst>
        </pc:picChg>
        <pc:cxnChg chg="add">
          <ac:chgData name="Wetter, Sandra" userId="b2c62d02-3f0b-4803-93c8-57c40fd4caaa" providerId="ADAL" clId="{51E2175D-616F-4230-AF00-DE7E9AE1A8C7}" dt="2022-03-29T18:04:25.835" v="2782" actId="26606"/>
          <ac:cxnSpMkLst>
            <pc:docMk/>
            <pc:sldMk cId="2115871431" sldId="265"/>
            <ac:cxnSpMk id="12" creationId="{A7F400EE-A8A5-48AF-B4D6-291B52C6F0B0}"/>
          </ac:cxnSpMkLst>
        </pc:cxnChg>
      </pc:sldChg>
      <pc:sldChg chg="addSp delSp modSp new del mod">
        <pc:chgData name="Wetter, Sandra" userId="b2c62d02-3f0b-4803-93c8-57c40fd4caaa" providerId="ADAL" clId="{51E2175D-616F-4230-AF00-DE7E9AE1A8C7}" dt="2022-03-03T21:26:04.274" v="1317" actId="2696"/>
        <pc:sldMkLst>
          <pc:docMk/>
          <pc:sldMk cId="1115780207" sldId="266"/>
        </pc:sldMkLst>
        <pc:spChg chg="mod">
          <ac:chgData name="Wetter, Sandra" userId="b2c62d02-3f0b-4803-93c8-57c40fd4caaa" providerId="ADAL" clId="{51E2175D-616F-4230-AF00-DE7E9AE1A8C7}" dt="2022-03-01T17:13:36.271" v="531" actId="6549"/>
          <ac:spMkLst>
            <pc:docMk/>
            <pc:sldMk cId="1115780207" sldId="266"/>
            <ac:spMk id="2" creationId="{D19E92AB-4A39-4470-B962-2FBC5327C5D2}"/>
          </ac:spMkLst>
        </pc:spChg>
        <pc:spChg chg="add del">
          <ac:chgData name="Wetter, Sandra" userId="b2c62d02-3f0b-4803-93c8-57c40fd4caaa" providerId="ADAL" clId="{51E2175D-616F-4230-AF00-DE7E9AE1A8C7}" dt="2022-02-28T21:00:19.918" v="249"/>
          <ac:spMkLst>
            <pc:docMk/>
            <pc:sldMk cId="1115780207" sldId="266"/>
            <ac:spMk id="3" creationId="{9ED86D65-3733-4CA2-B87D-67E2B979999C}"/>
          </ac:spMkLst>
        </pc:spChg>
        <pc:spChg chg="mod">
          <ac:chgData name="Wetter, Sandra" userId="b2c62d02-3f0b-4803-93c8-57c40fd4caaa" providerId="ADAL" clId="{51E2175D-616F-4230-AF00-DE7E9AE1A8C7}" dt="2022-03-03T21:21:48.844" v="1235"/>
          <ac:spMkLst>
            <pc:docMk/>
            <pc:sldMk cId="1115780207" sldId="266"/>
            <ac:spMk id="4" creationId="{E9D1AAAE-7101-49A8-B0B5-7614E4FE6DE2}"/>
          </ac:spMkLst>
        </pc:spChg>
        <pc:graphicFrameChg chg="add del mod">
          <ac:chgData name="Wetter, Sandra" userId="b2c62d02-3f0b-4803-93c8-57c40fd4caaa" providerId="ADAL" clId="{51E2175D-616F-4230-AF00-DE7E9AE1A8C7}" dt="2022-02-28T21:00:10.908" v="248"/>
          <ac:graphicFrameMkLst>
            <pc:docMk/>
            <pc:sldMk cId="1115780207" sldId="266"/>
            <ac:graphicFrameMk id="5" creationId="{B54F9A8C-34FC-4C89-ACB1-C901DDACA465}"/>
          </ac:graphicFrameMkLst>
        </pc:graphicFrameChg>
        <pc:graphicFrameChg chg="add mod modGraphic">
          <ac:chgData name="Wetter, Sandra" userId="b2c62d02-3f0b-4803-93c8-57c40fd4caaa" providerId="ADAL" clId="{51E2175D-616F-4230-AF00-DE7E9AE1A8C7}" dt="2022-03-03T21:25:43.374" v="1316" actId="1076"/>
          <ac:graphicFrameMkLst>
            <pc:docMk/>
            <pc:sldMk cId="1115780207" sldId="266"/>
            <ac:graphicFrameMk id="6" creationId="{F7DFE774-AA5F-4A3F-8E7C-326FF36EB5A4}"/>
          </ac:graphicFrameMkLst>
        </pc:graphicFrameChg>
      </pc:sldChg>
      <pc:sldChg chg="addSp delSp modSp new mod ord setBg modClrScheme chgLayout">
        <pc:chgData name="Wetter, Sandra" userId="b2c62d02-3f0b-4803-93c8-57c40fd4caaa" providerId="ADAL" clId="{51E2175D-616F-4230-AF00-DE7E9AE1A8C7}" dt="2022-03-29T18:43:35.417" v="3394"/>
        <pc:sldMkLst>
          <pc:docMk/>
          <pc:sldMk cId="3974407752" sldId="267"/>
        </pc:sldMkLst>
        <pc:spChg chg="mod ord">
          <ac:chgData name="Wetter, Sandra" userId="b2c62d02-3f0b-4803-93c8-57c40fd4caaa" providerId="ADAL" clId="{51E2175D-616F-4230-AF00-DE7E9AE1A8C7}" dt="2022-03-29T18:14:29.226" v="2933" actId="20577"/>
          <ac:spMkLst>
            <pc:docMk/>
            <pc:sldMk cId="3974407752" sldId="267"/>
            <ac:spMk id="2" creationId="{2BDA421C-1E2B-41FC-A34B-00E2757A919E}"/>
          </ac:spMkLst>
        </pc:spChg>
        <pc:spChg chg="del mod ord">
          <ac:chgData name="Wetter, Sandra" userId="b2c62d02-3f0b-4803-93c8-57c40fd4caaa" providerId="ADAL" clId="{51E2175D-616F-4230-AF00-DE7E9AE1A8C7}" dt="2022-03-11T16:02:04.247" v="2243" actId="700"/>
          <ac:spMkLst>
            <pc:docMk/>
            <pc:sldMk cId="3974407752" sldId="267"/>
            <ac:spMk id="3" creationId="{160BEA32-7D49-43D3-99D2-E2D3A3C3FED5}"/>
          </ac:spMkLst>
        </pc:spChg>
        <pc:spChg chg="del">
          <ac:chgData name="Wetter, Sandra" userId="b2c62d02-3f0b-4803-93c8-57c40fd4caaa" providerId="ADAL" clId="{51E2175D-616F-4230-AF00-DE7E9AE1A8C7}" dt="2022-02-28T21:02:07.729" v="302"/>
          <ac:spMkLst>
            <pc:docMk/>
            <pc:sldMk cId="3974407752" sldId="267"/>
            <ac:spMk id="4" creationId="{F9AAF209-C22F-42B4-B22E-F9EEE6947B09}"/>
          </ac:spMkLst>
        </pc:spChg>
        <pc:spChg chg="del mod">
          <ac:chgData name="Wetter, Sandra" userId="b2c62d02-3f0b-4803-93c8-57c40fd4caaa" providerId="ADAL" clId="{51E2175D-616F-4230-AF00-DE7E9AE1A8C7}" dt="2022-03-07T20:57:00.229" v="2208" actId="21"/>
          <ac:spMkLst>
            <pc:docMk/>
            <pc:sldMk cId="3974407752" sldId="267"/>
            <ac:spMk id="5" creationId="{5242FFB8-A60E-4FBE-B560-7F882EEA42DE}"/>
          </ac:spMkLst>
        </pc:spChg>
        <pc:spChg chg="mod ord">
          <ac:chgData name="Wetter, Sandra" userId="b2c62d02-3f0b-4803-93c8-57c40fd4caaa" providerId="ADAL" clId="{51E2175D-616F-4230-AF00-DE7E9AE1A8C7}" dt="2022-03-29T18:13:53.976" v="2899" actId="207"/>
          <ac:spMkLst>
            <pc:docMk/>
            <pc:sldMk cId="3974407752" sldId="267"/>
            <ac:spMk id="6" creationId="{0ED01924-5051-4688-BA22-C4E5CF5BF346}"/>
          </ac:spMkLst>
        </pc:spChg>
        <pc:spChg chg="add del mod">
          <ac:chgData name="Wetter, Sandra" userId="b2c62d02-3f0b-4803-93c8-57c40fd4caaa" providerId="ADAL" clId="{51E2175D-616F-4230-AF00-DE7E9AE1A8C7}" dt="2022-03-07T20:57:51.043" v="2220"/>
          <ac:spMkLst>
            <pc:docMk/>
            <pc:sldMk cId="3974407752" sldId="267"/>
            <ac:spMk id="8" creationId="{6EE98498-72FA-4637-995F-3E6C2A15E5CE}"/>
          </ac:spMkLst>
        </pc:spChg>
        <pc:spChg chg="add del mod">
          <ac:chgData name="Wetter, Sandra" userId="b2c62d02-3f0b-4803-93c8-57c40fd4caaa" providerId="ADAL" clId="{51E2175D-616F-4230-AF00-DE7E9AE1A8C7}" dt="2022-03-11T16:02:04.247" v="2243" actId="700"/>
          <ac:spMkLst>
            <pc:docMk/>
            <pc:sldMk cId="3974407752" sldId="267"/>
            <ac:spMk id="10" creationId="{09996F29-F003-4E12-A503-ADD0C90AD3FE}"/>
          </ac:spMkLst>
        </pc:spChg>
        <pc:spChg chg="add">
          <ac:chgData name="Wetter, Sandra" userId="b2c62d02-3f0b-4803-93c8-57c40fd4caaa" providerId="ADAL" clId="{51E2175D-616F-4230-AF00-DE7E9AE1A8C7}" dt="2022-03-29T18:05:25.191" v="2787" actId="26606"/>
          <ac:spMkLst>
            <pc:docMk/>
            <pc:sldMk cId="3974407752" sldId="267"/>
            <ac:spMk id="12" creationId="{3C5974B6-3353-4781-B620-BC5168DAE10D}"/>
          </ac:spMkLst>
        </pc:spChg>
        <pc:spChg chg="add">
          <ac:chgData name="Wetter, Sandra" userId="b2c62d02-3f0b-4803-93c8-57c40fd4caaa" providerId="ADAL" clId="{51E2175D-616F-4230-AF00-DE7E9AE1A8C7}" dt="2022-03-29T18:05:25.191" v="2787" actId="26606"/>
          <ac:spMkLst>
            <pc:docMk/>
            <pc:sldMk cId="3974407752" sldId="267"/>
            <ac:spMk id="14" creationId="{0A2C0FD4-452B-439A-A978-C37BC16F59BA}"/>
          </ac:spMkLst>
        </pc:spChg>
        <pc:spChg chg="add">
          <ac:chgData name="Wetter, Sandra" userId="b2c62d02-3f0b-4803-93c8-57c40fd4caaa" providerId="ADAL" clId="{51E2175D-616F-4230-AF00-DE7E9AE1A8C7}" dt="2022-03-29T18:05:25.191" v="2787" actId="26606"/>
          <ac:spMkLst>
            <pc:docMk/>
            <pc:sldMk cId="3974407752" sldId="267"/>
            <ac:spMk id="16" creationId="{16929AE4-43B6-494E-B7D6-F778AB2F2229}"/>
          </ac:spMkLst>
        </pc:spChg>
        <pc:spChg chg="add">
          <ac:chgData name="Wetter, Sandra" userId="b2c62d02-3f0b-4803-93c8-57c40fd4caaa" providerId="ADAL" clId="{51E2175D-616F-4230-AF00-DE7E9AE1A8C7}" dt="2022-03-29T18:05:25.191" v="2787" actId="26606"/>
          <ac:spMkLst>
            <pc:docMk/>
            <pc:sldMk cId="3974407752" sldId="267"/>
            <ac:spMk id="18" creationId="{8CEE0D70-D5EB-4589-819D-77F64EC4FDE3}"/>
          </ac:spMkLst>
        </pc:spChg>
        <pc:spChg chg="add">
          <ac:chgData name="Wetter, Sandra" userId="b2c62d02-3f0b-4803-93c8-57c40fd4caaa" providerId="ADAL" clId="{51E2175D-616F-4230-AF00-DE7E9AE1A8C7}" dt="2022-03-29T18:05:25.191" v="2787" actId="26606"/>
          <ac:spMkLst>
            <pc:docMk/>
            <pc:sldMk cId="3974407752" sldId="267"/>
            <ac:spMk id="20" creationId="{2A701B99-D75A-4647-9635-9858D3BA73F1}"/>
          </ac:spMkLst>
        </pc:spChg>
        <pc:spChg chg="add">
          <ac:chgData name="Wetter, Sandra" userId="b2c62d02-3f0b-4803-93c8-57c40fd4caaa" providerId="ADAL" clId="{51E2175D-616F-4230-AF00-DE7E9AE1A8C7}" dt="2022-03-29T18:05:25.191" v="2787" actId="26606"/>
          <ac:spMkLst>
            <pc:docMk/>
            <pc:sldMk cId="3974407752" sldId="267"/>
            <ac:spMk id="22" creationId="{884DEADC-5415-4FC6-93F0-89769392AFD1}"/>
          </ac:spMkLst>
        </pc:spChg>
        <pc:picChg chg="add mod ord">
          <ac:chgData name="Wetter, Sandra" userId="b2c62d02-3f0b-4803-93c8-57c40fd4caaa" providerId="ADAL" clId="{51E2175D-616F-4230-AF00-DE7E9AE1A8C7}" dt="2022-03-29T18:13:59.646" v="2900" actId="1076"/>
          <ac:picMkLst>
            <pc:docMk/>
            <pc:sldMk cId="3974407752" sldId="267"/>
            <ac:picMk id="7" creationId="{931B111C-2407-4F16-9D04-9A65DED81010}"/>
          </ac:picMkLst>
        </pc:picChg>
      </pc:sldChg>
      <pc:sldChg chg="addSp delSp modSp new mod setBg modClrScheme addAnim chgLayout">
        <pc:chgData name="Wetter, Sandra" userId="b2c62d02-3f0b-4803-93c8-57c40fd4caaa" providerId="ADAL" clId="{51E2175D-616F-4230-AF00-DE7E9AE1A8C7}" dt="2022-03-29T18:10:49.879" v="2865" actId="255"/>
        <pc:sldMkLst>
          <pc:docMk/>
          <pc:sldMk cId="1102522129" sldId="268"/>
        </pc:sldMkLst>
        <pc:spChg chg="mod ord">
          <ac:chgData name="Wetter, Sandra" userId="b2c62d02-3f0b-4803-93c8-57c40fd4caaa" providerId="ADAL" clId="{51E2175D-616F-4230-AF00-DE7E9AE1A8C7}" dt="2022-03-29T18:10:49.879" v="2865" actId="255"/>
          <ac:spMkLst>
            <pc:docMk/>
            <pc:sldMk cId="1102522129" sldId="268"/>
            <ac:spMk id="2" creationId="{F51C74BE-CCF4-4F9C-BC14-9E0449B704AB}"/>
          </ac:spMkLst>
        </pc:spChg>
        <pc:spChg chg="del mod">
          <ac:chgData name="Wetter, Sandra" userId="b2c62d02-3f0b-4803-93c8-57c40fd4caaa" providerId="ADAL" clId="{51E2175D-616F-4230-AF00-DE7E9AE1A8C7}" dt="2022-03-11T16:07:08.923" v="2308" actId="700"/>
          <ac:spMkLst>
            <pc:docMk/>
            <pc:sldMk cId="1102522129" sldId="268"/>
            <ac:spMk id="3" creationId="{980FC51C-9B74-4E38-AEBF-D8274BF77F9C}"/>
          </ac:spMkLst>
        </pc:spChg>
        <pc:spChg chg="add">
          <ac:chgData name="Wetter, Sandra" userId="b2c62d02-3f0b-4803-93c8-57c40fd4caaa" providerId="ADAL" clId="{51E2175D-616F-4230-AF00-DE7E9AE1A8C7}" dt="2022-03-29T18:03:56.152" v="2777" actId="26606"/>
          <ac:spMkLst>
            <pc:docMk/>
            <pc:sldMk cId="1102522129" sldId="268"/>
            <ac:spMk id="7" creationId="{B26EE4FD-480F-42A5-9FEB-DA630457CFB7}"/>
          </ac:spMkLst>
        </pc:spChg>
        <pc:spChg chg="add">
          <ac:chgData name="Wetter, Sandra" userId="b2c62d02-3f0b-4803-93c8-57c40fd4caaa" providerId="ADAL" clId="{51E2175D-616F-4230-AF00-DE7E9AE1A8C7}" dt="2022-03-29T18:03:56.152" v="2777" actId="26606"/>
          <ac:spMkLst>
            <pc:docMk/>
            <pc:sldMk cId="1102522129" sldId="268"/>
            <ac:spMk id="9" creationId="{A187062F-BE14-42FC-B06A-607DB23849C3}"/>
          </ac:spMkLst>
        </pc:spChg>
        <pc:spChg chg="add">
          <ac:chgData name="Wetter, Sandra" userId="b2c62d02-3f0b-4803-93c8-57c40fd4caaa" providerId="ADAL" clId="{51E2175D-616F-4230-AF00-DE7E9AE1A8C7}" dt="2022-03-29T18:03:56.152" v="2777" actId="26606"/>
          <ac:spMkLst>
            <pc:docMk/>
            <pc:sldMk cId="1102522129" sldId="268"/>
            <ac:spMk id="11" creationId="{731FE21B-2A45-4BF5-8B03-E12341988774}"/>
          </ac:spMkLst>
        </pc:spChg>
        <pc:spChg chg="add">
          <ac:chgData name="Wetter, Sandra" userId="b2c62d02-3f0b-4803-93c8-57c40fd4caaa" providerId="ADAL" clId="{51E2175D-616F-4230-AF00-DE7E9AE1A8C7}" dt="2022-03-29T18:03:56.152" v="2777" actId="26606"/>
          <ac:spMkLst>
            <pc:docMk/>
            <pc:sldMk cId="1102522129" sldId="268"/>
            <ac:spMk id="13" creationId="{2DC5A94D-79ED-48F5-9DC5-96CBB507CEC8}"/>
          </ac:spMkLst>
        </pc:spChg>
        <pc:spChg chg="add">
          <ac:chgData name="Wetter, Sandra" userId="b2c62d02-3f0b-4803-93c8-57c40fd4caaa" providerId="ADAL" clId="{51E2175D-616F-4230-AF00-DE7E9AE1A8C7}" dt="2022-03-29T18:03:56.152" v="2777" actId="26606"/>
          <ac:spMkLst>
            <pc:docMk/>
            <pc:sldMk cId="1102522129" sldId="268"/>
            <ac:spMk id="15" creationId="{93A3D4BE-AF25-4F9A-9C29-1145CCE24A28}"/>
          </ac:spMkLst>
        </pc:spChg>
      </pc:sldChg>
      <pc:sldChg chg="addSp modSp new mod setBg">
        <pc:chgData name="Wetter, Sandra" userId="b2c62d02-3f0b-4803-93c8-57c40fd4caaa" providerId="ADAL" clId="{51E2175D-616F-4230-AF00-DE7E9AE1A8C7}" dt="2022-03-29T18:06:42.817" v="2800" actId="27636"/>
        <pc:sldMkLst>
          <pc:docMk/>
          <pc:sldMk cId="4267197356" sldId="269"/>
        </pc:sldMkLst>
        <pc:spChg chg="mod">
          <ac:chgData name="Wetter, Sandra" userId="b2c62d02-3f0b-4803-93c8-57c40fd4caaa" providerId="ADAL" clId="{51E2175D-616F-4230-AF00-DE7E9AE1A8C7}" dt="2022-03-29T18:03:33.377" v="2774" actId="26606"/>
          <ac:spMkLst>
            <pc:docMk/>
            <pc:sldMk cId="4267197356" sldId="269"/>
            <ac:spMk id="2" creationId="{E7C73340-A36D-4E1C-9B43-3C03104A5E24}"/>
          </ac:spMkLst>
        </pc:spChg>
        <pc:spChg chg="mod">
          <ac:chgData name="Wetter, Sandra" userId="b2c62d02-3f0b-4803-93c8-57c40fd4caaa" providerId="ADAL" clId="{51E2175D-616F-4230-AF00-DE7E9AE1A8C7}" dt="2022-03-29T18:06:42.817" v="2800" actId="27636"/>
          <ac:spMkLst>
            <pc:docMk/>
            <pc:sldMk cId="4267197356" sldId="269"/>
            <ac:spMk id="3" creationId="{0B74B794-A40E-4410-8E51-E8E903583637}"/>
          </ac:spMkLst>
        </pc:spChg>
        <pc:spChg chg="add">
          <ac:chgData name="Wetter, Sandra" userId="b2c62d02-3f0b-4803-93c8-57c40fd4caaa" providerId="ADAL" clId="{51E2175D-616F-4230-AF00-DE7E9AE1A8C7}" dt="2022-03-29T18:03:33.377" v="2774" actId="26606"/>
          <ac:spMkLst>
            <pc:docMk/>
            <pc:sldMk cId="4267197356" sldId="269"/>
            <ac:spMk id="8" creationId="{827B839B-9ADE-406B-8590-F1CAEDED45A1}"/>
          </ac:spMkLst>
        </pc:spChg>
        <pc:spChg chg="add">
          <ac:chgData name="Wetter, Sandra" userId="b2c62d02-3f0b-4803-93c8-57c40fd4caaa" providerId="ADAL" clId="{51E2175D-616F-4230-AF00-DE7E9AE1A8C7}" dt="2022-03-29T18:03:33.377" v="2774" actId="26606"/>
          <ac:spMkLst>
            <pc:docMk/>
            <pc:sldMk cId="4267197356" sldId="269"/>
            <ac:spMk id="10" creationId="{CFE45BF0-46DB-408C-B5F7-7B11716805D4}"/>
          </ac:spMkLst>
        </pc:spChg>
        <pc:spChg chg="add">
          <ac:chgData name="Wetter, Sandra" userId="b2c62d02-3f0b-4803-93c8-57c40fd4caaa" providerId="ADAL" clId="{51E2175D-616F-4230-AF00-DE7E9AE1A8C7}" dt="2022-03-29T18:03:33.377" v="2774" actId="26606"/>
          <ac:spMkLst>
            <pc:docMk/>
            <pc:sldMk cId="4267197356" sldId="269"/>
            <ac:spMk id="12" creationId="{2AEBC8F2-97B1-41B4-93F1-2D289E197FBA}"/>
          </ac:spMkLst>
        </pc:spChg>
        <pc:spChg chg="add">
          <ac:chgData name="Wetter, Sandra" userId="b2c62d02-3f0b-4803-93c8-57c40fd4caaa" providerId="ADAL" clId="{51E2175D-616F-4230-AF00-DE7E9AE1A8C7}" dt="2022-03-29T18:03:33.377" v="2774" actId="26606"/>
          <ac:spMkLst>
            <pc:docMk/>
            <pc:sldMk cId="4267197356" sldId="269"/>
            <ac:spMk id="14" creationId="{472E3A19-F5D5-48FC-BB9C-48C2F68F598B}"/>
          </ac:spMkLst>
        </pc:spChg>
        <pc:spChg chg="add">
          <ac:chgData name="Wetter, Sandra" userId="b2c62d02-3f0b-4803-93c8-57c40fd4caaa" providerId="ADAL" clId="{51E2175D-616F-4230-AF00-DE7E9AE1A8C7}" dt="2022-03-29T18:03:33.377" v="2774" actId="26606"/>
          <ac:spMkLst>
            <pc:docMk/>
            <pc:sldMk cId="4267197356" sldId="269"/>
            <ac:spMk id="16" creationId="{7A62E32F-BB65-43A8-8EB5-92346890E549}"/>
          </ac:spMkLst>
        </pc:spChg>
        <pc:spChg chg="add">
          <ac:chgData name="Wetter, Sandra" userId="b2c62d02-3f0b-4803-93c8-57c40fd4caaa" providerId="ADAL" clId="{51E2175D-616F-4230-AF00-DE7E9AE1A8C7}" dt="2022-03-29T18:03:33.377" v="2774" actId="26606"/>
          <ac:spMkLst>
            <pc:docMk/>
            <pc:sldMk cId="4267197356" sldId="269"/>
            <ac:spMk id="18" creationId="{14E91B64-9FCC-451E-AFB4-A827D6329367}"/>
          </ac:spMkLst>
        </pc:spChg>
      </pc:sldChg>
      <pc:sldChg chg="modSp new del mod">
        <pc:chgData name="Wetter, Sandra" userId="b2c62d02-3f0b-4803-93c8-57c40fd4caaa" providerId="ADAL" clId="{51E2175D-616F-4230-AF00-DE7E9AE1A8C7}" dt="2022-03-03T21:26:54.866" v="1366" actId="2696"/>
        <pc:sldMkLst>
          <pc:docMk/>
          <pc:sldMk cId="2831690864" sldId="270"/>
        </pc:sldMkLst>
        <pc:spChg chg="mod">
          <ac:chgData name="Wetter, Sandra" userId="b2c62d02-3f0b-4803-93c8-57c40fd4caaa" providerId="ADAL" clId="{51E2175D-616F-4230-AF00-DE7E9AE1A8C7}" dt="2022-03-03T21:26:49.083" v="1365" actId="20577"/>
          <ac:spMkLst>
            <pc:docMk/>
            <pc:sldMk cId="2831690864" sldId="270"/>
            <ac:spMk id="2" creationId="{843CFAD1-29A7-4555-81B4-D071E32D6D53}"/>
          </ac:spMkLst>
        </pc:spChg>
      </pc:sldChg>
      <pc:sldChg chg="addSp modSp new mod setBg">
        <pc:chgData name="Wetter, Sandra" userId="b2c62d02-3f0b-4803-93c8-57c40fd4caaa" providerId="ADAL" clId="{51E2175D-616F-4230-AF00-DE7E9AE1A8C7}" dt="2022-03-29T18:12:58.336" v="2894" actId="27636"/>
        <pc:sldMkLst>
          <pc:docMk/>
          <pc:sldMk cId="3046333603" sldId="270"/>
        </pc:sldMkLst>
        <pc:spChg chg="mod">
          <ac:chgData name="Wetter, Sandra" userId="b2c62d02-3f0b-4803-93c8-57c40fd4caaa" providerId="ADAL" clId="{51E2175D-616F-4230-AF00-DE7E9AE1A8C7}" dt="2022-03-29T18:04:43.587" v="2784" actId="26606"/>
          <ac:spMkLst>
            <pc:docMk/>
            <pc:sldMk cId="3046333603" sldId="270"/>
            <ac:spMk id="2" creationId="{1DD867C4-0AD4-42AD-8FA0-0290AD0A4541}"/>
          </ac:spMkLst>
        </pc:spChg>
        <pc:spChg chg="mod ord">
          <ac:chgData name="Wetter, Sandra" userId="b2c62d02-3f0b-4803-93c8-57c40fd4caaa" providerId="ADAL" clId="{51E2175D-616F-4230-AF00-DE7E9AE1A8C7}" dt="2022-03-29T18:12:58.336" v="2894" actId="27636"/>
          <ac:spMkLst>
            <pc:docMk/>
            <pc:sldMk cId="3046333603" sldId="270"/>
            <ac:spMk id="3" creationId="{EE5158B2-0E0D-485C-854F-26874BBE5EAB}"/>
          </ac:spMkLst>
        </pc:spChg>
        <pc:spChg chg="add">
          <ac:chgData name="Wetter, Sandra" userId="b2c62d02-3f0b-4803-93c8-57c40fd4caaa" providerId="ADAL" clId="{51E2175D-616F-4230-AF00-DE7E9AE1A8C7}" dt="2022-03-29T18:04:43.587" v="2784" actId="26606"/>
          <ac:spMkLst>
            <pc:docMk/>
            <pc:sldMk cId="3046333603" sldId="270"/>
            <ac:spMk id="9" creationId="{6166C6D1-23AC-49C4-BA07-238E4E9F8CEB}"/>
          </ac:spMkLst>
        </pc:spChg>
        <pc:spChg chg="add">
          <ac:chgData name="Wetter, Sandra" userId="b2c62d02-3f0b-4803-93c8-57c40fd4caaa" providerId="ADAL" clId="{51E2175D-616F-4230-AF00-DE7E9AE1A8C7}" dt="2022-03-29T18:04:43.587" v="2784" actId="26606"/>
          <ac:spMkLst>
            <pc:docMk/>
            <pc:sldMk cId="3046333603" sldId="270"/>
            <ac:spMk id="11" creationId="{B775CD93-9DF2-48CB-9F57-1BCA9A46C7FA}"/>
          </ac:spMkLst>
        </pc:spChg>
        <pc:spChg chg="add">
          <ac:chgData name="Wetter, Sandra" userId="b2c62d02-3f0b-4803-93c8-57c40fd4caaa" providerId="ADAL" clId="{51E2175D-616F-4230-AF00-DE7E9AE1A8C7}" dt="2022-03-29T18:04:43.587" v="2784" actId="26606"/>
          <ac:spMkLst>
            <pc:docMk/>
            <pc:sldMk cId="3046333603" sldId="270"/>
            <ac:spMk id="13" creationId="{E186B68C-84BC-4A6E-99D1-EE87483C1349}"/>
          </ac:spMkLst>
        </pc:spChg>
        <pc:spChg chg="add">
          <ac:chgData name="Wetter, Sandra" userId="b2c62d02-3f0b-4803-93c8-57c40fd4caaa" providerId="ADAL" clId="{51E2175D-616F-4230-AF00-DE7E9AE1A8C7}" dt="2022-03-29T18:04:43.587" v="2784" actId="26606"/>
          <ac:spMkLst>
            <pc:docMk/>
            <pc:sldMk cId="3046333603" sldId="270"/>
            <ac:spMk id="15" creationId="{1C091803-41C2-48E0-9228-5148460C7479}"/>
          </ac:spMkLst>
        </pc:spChg>
        <pc:picChg chg="add mod">
          <ac:chgData name="Wetter, Sandra" userId="b2c62d02-3f0b-4803-93c8-57c40fd4caaa" providerId="ADAL" clId="{51E2175D-616F-4230-AF00-DE7E9AE1A8C7}" dt="2022-03-29T18:04:43.587" v="2784" actId="26606"/>
          <ac:picMkLst>
            <pc:docMk/>
            <pc:sldMk cId="3046333603" sldId="270"/>
            <ac:picMk id="4" creationId="{915E5122-F4A2-4ED3-AB0A-C648DF083BDF}"/>
          </ac:picMkLst>
        </pc:picChg>
      </pc:sldChg>
      <pc:sldChg chg="delSp modSp new mod modClrScheme chgLayout">
        <pc:chgData name="Wetter, Sandra" userId="b2c62d02-3f0b-4803-93c8-57c40fd4caaa" providerId="ADAL" clId="{51E2175D-616F-4230-AF00-DE7E9AE1A8C7}" dt="2022-03-29T18:23:47.853" v="2945" actId="255"/>
        <pc:sldMkLst>
          <pc:docMk/>
          <pc:sldMk cId="1038714007" sldId="271"/>
        </pc:sldMkLst>
        <pc:spChg chg="mod ord">
          <ac:chgData name="Wetter, Sandra" userId="b2c62d02-3f0b-4803-93c8-57c40fd4caaa" providerId="ADAL" clId="{51E2175D-616F-4230-AF00-DE7E9AE1A8C7}" dt="2022-03-29T18:22:54.454" v="2936" actId="255"/>
          <ac:spMkLst>
            <pc:docMk/>
            <pc:sldMk cId="1038714007" sldId="271"/>
            <ac:spMk id="2" creationId="{CD9D9E53-308C-4C26-9028-A8634DA5949D}"/>
          </ac:spMkLst>
        </pc:spChg>
        <pc:spChg chg="del mod">
          <ac:chgData name="Wetter, Sandra" userId="b2c62d02-3f0b-4803-93c8-57c40fd4caaa" providerId="ADAL" clId="{51E2175D-616F-4230-AF00-DE7E9AE1A8C7}" dt="2022-03-11T16:03:07.631" v="2261" actId="700"/>
          <ac:spMkLst>
            <pc:docMk/>
            <pc:sldMk cId="1038714007" sldId="271"/>
            <ac:spMk id="3" creationId="{29B0FA89-98A5-4106-8560-03927443F3F8}"/>
          </ac:spMkLst>
        </pc:spChg>
        <pc:spChg chg="mod ord">
          <ac:chgData name="Wetter, Sandra" userId="b2c62d02-3f0b-4803-93c8-57c40fd4caaa" providerId="ADAL" clId="{51E2175D-616F-4230-AF00-DE7E9AE1A8C7}" dt="2022-03-29T18:23:47.853" v="2945" actId="255"/>
          <ac:spMkLst>
            <pc:docMk/>
            <pc:sldMk cId="1038714007" sldId="271"/>
            <ac:spMk id="4" creationId="{2301607E-E237-4A98-B12A-3F86C4B93DC6}"/>
          </ac:spMkLst>
        </pc:spChg>
        <pc:spChg chg="del mod">
          <ac:chgData name="Wetter, Sandra" userId="b2c62d02-3f0b-4803-93c8-57c40fd4caaa" providerId="ADAL" clId="{51E2175D-616F-4230-AF00-DE7E9AE1A8C7}" dt="2022-03-11T16:03:07.631" v="2261" actId="700"/>
          <ac:spMkLst>
            <pc:docMk/>
            <pc:sldMk cId="1038714007" sldId="271"/>
            <ac:spMk id="5" creationId="{EE34AE1B-5C1C-4F71-89A2-C33CF90EF29F}"/>
          </ac:spMkLst>
        </pc:spChg>
        <pc:spChg chg="mod ord">
          <ac:chgData name="Wetter, Sandra" userId="b2c62d02-3f0b-4803-93c8-57c40fd4caaa" providerId="ADAL" clId="{51E2175D-616F-4230-AF00-DE7E9AE1A8C7}" dt="2022-03-29T18:23:31.573" v="2944" actId="113"/>
          <ac:spMkLst>
            <pc:docMk/>
            <pc:sldMk cId="1038714007" sldId="271"/>
            <ac:spMk id="6" creationId="{3254F0CF-D187-40D8-91B2-EE7AE64150B5}"/>
          </ac:spMkLst>
        </pc:spChg>
      </pc:sldChg>
      <pc:sldChg chg="addSp delSp modSp new mod setBg">
        <pc:chgData name="Wetter, Sandra" userId="b2c62d02-3f0b-4803-93c8-57c40fd4caaa" providerId="ADAL" clId="{51E2175D-616F-4230-AF00-DE7E9AE1A8C7}" dt="2022-03-29T18:12:25.916" v="2890" actId="27636"/>
        <pc:sldMkLst>
          <pc:docMk/>
          <pc:sldMk cId="1952488341" sldId="272"/>
        </pc:sldMkLst>
        <pc:spChg chg="mod">
          <ac:chgData name="Wetter, Sandra" userId="b2c62d02-3f0b-4803-93c8-57c40fd4caaa" providerId="ADAL" clId="{51E2175D-616F-4230-AF00-DE7E9AE1A8C7}" dt="2022-03-29T18:04:35.206" v="2783" actId="26606"/>
          <ac:spMkLst>
            <pc:docMk/>
            <pc:sldMk cId="1952488341" sldId="272"/>
            <ac:spMk id="2" creationId="{D3365224-BA38-4A1C-9301-DB7B3CE74ED9}"/>
          </ac:spMkLst>
        </pc:spChg>
        <pc:spChg chg="mod">
          <ac:chgData name="Wetter, Sandra" userId="b2c62d02-3f0b-4803-93c8-57c40fd4caaa" providerId="ADAL" clId="{51E2175D-616F-4230-AF00-DE7E9AE1A8C7}" dt="2022-03-29T18:12:25.916" v="2890" actId="27636"/>
          <ac:spMkLst>
            <pc:docMk/>
            <pc:sldMk cId="1952488341" sldId="272"/>
            <ac:spMk id="3" creationId="{1AFF0F77-E87C-4367-B7C9-C4C7D7CCF880}"/>
          </ac:spMkLst>
        </pc:spChg>
        <pc:spChg chg="del mod">
          <ac:chgData name="Wetter, Sandra" userId="b2c62d02-3f0b-4803-93c8-57c40fd4caaa" providerId="ADAL" clId="{51E2175D-616F-4230-AF00-DE7E9AE1A8C7}" dt="2022-03-07T20:37:59.202" v="1968"/>
          <ac:spMkLst>
            <pc:docMk/>
            <pc:sldMk cId="1952488341" sldId="272"/>
            <ac:spMk id="4" creationId="{80535EF3-90B0-4CB8-BE9D-7912FFE87CD0}"/>
          </ac:spMkLst>
        </pc:spChg>
        <pc:spChg chg="add">
          <ac:chgData name="Wetter, Sandra" userId="b2c62d02-3f0b-4803-93c8-57c40fd4caaa" providerId="ADAL" clId="{51E2175D-616F-4230-AF00-DE7E9AE1A8C7}" dt="2022-03-29T18:04:35.206" v="2783" actId="26606"/>
          <ac:spMkLst>
            <pc:docMk/>
            <pc:sldMk cId="1952488341" sldId="272"/>
            <ac:spMk id="10" creationId="{59A309A7-1751-4ABE-A3C1-EEC40366AD89}"/>
          </ac:spMkLst>
        </pc:spChg>
        <pc:spChg chg="add">
          <ac:chgData name="Wetter, Sandra" userId="b2c62d02-3f0b-4803-93c8-57c40fd4caaa" providerId="ADAL" clId="{51E2175D-616F-4230-AF00-DE7E9AE1A8C7}" dt="2022-03-29T18:04:35.206" v="2783" actId="26606"/>
          <ac:spMkLst>
            <pc:docMk/>
            <pc:sldMk cId="1952488341" sldId="272"/>
            <ac:spMk id="12" creationId="{967D8EB6-EAE1-4F9C-B398-83321E287204}"/>
          </ac:spMkLst>
        </pc:spChg>
        <pc:picChg chg="add mod">
          <ac:chgData name="Wetter, Sandra" userId="b2c62d02-3f0b-4803-93c8-57c40fd4caaa" providerId="ADAL" clId="{51E2175D-616F-4230-AF00-DE7E9AE1A8C7}" dt="2022-03-29T18:04:35.206" v="2783" actId="26606"/>
          <ac:picMkLst>
            <pc:docMk/>
            <pc:sldMk cId="1952488341" sldId="272"/>
            <ac:picMk id="5" creationId="{18649976-A929-4500-9337-93A8A8BC70DF}"/>
          </ac:picMkLst>
        </pc:picChg>
      </pc:sldChg>
      <pc:sldChg chg="addSp delSp modSp new mod setBg">
        <pc:chgData name="Wetter, Sandra" userId="b2c62d02-3f0b-4803-93c8-57c40fd4caaa" providerId="ADAL" clId="{51E2175D-616F-4230-AF00-DE7E9AE1A8C7}" dt="2022-03-29T18:08:27.355" v="2818"/>
        <pc:sldMkLst>
          <pc:docMk/>
          <pc:sldMk cId="2190511951" sldId="273"/>
        </pc:sldMkLst>
        <pc:spChg chg="mod">
          <ac:chgData name="Wetter, Sandra" userId="b2c62d02-3f0b-4803-93c8-57c40fd4caaa" providerId="ADAL" clId="{51E2175D-616F-4230-AF00-DE7E9AE1A8C7}" dt="2022-03-29T18:07:37.956" v="2809" actId="26606"/>
          <ac:spMkLst>
            <pc:docMk/>
            <pc:sldMk cId="2190511951" sldId="273"/>
            <ac:spMk id="2" creationId="{1F3171E9-528E-4D7D-8BDB-E96F76FDA1AF}"/>
          </ac:spMkLst>
        </pc:spChg>
        <pc:spChg chg="del mod">
          <ac:chgData name="Wetter, Sandra" userId="b2c62d02-3f0b-4803-93c8-57c40fd4caaa" providerId="ADAL" clId="{51E2175D-616F-4230-AF00-DE7E9AE1A8C7}" dt="2022-03-29T18:03:42.357" v="2775" actId="26606"/>
          <ac:spMkLst>
            <pc:docMk/>
            <pc:sldMk cId="2190511951" sldId="273"/>
            <ac:spMk id="3" creationId="{9DE0BF2B-EA45-4C4C-8E5E-F69C8CA3D2A3}"/>
          </ac:spMkLst>
        </pc:spChg>
        <pc:spChg chg="add del">
          <ac:chgData name="Wetter, Sandra" userId="b2c62d02-3f0b-4803-93c8-57c40fd4caaa" providerId="ADAL" clId="{51E2175D-616F-4230-AF00-DE7E9AE1A8C7}" dt="2022-03-29T18:07:37.956" v="2809" actId="26606"/>
          <ac:spMkLst>
            <pc:docMk/>
            <pc:sldMk cId="2190511951" sldId="273"/>
            <ac:spMk id="9" creationId="{08E89D5E-1885-4160-AC77-CC471DD1D0DB}"/>
          </ac:spMkLst>
        </pc:spChg>
        <pc:spChg chg="add del">
          <ac:chgData name="Wetter, Sandra" userId="b2c62d02-3f0b-4803-93c8-57c40fd4caaa" providerId="ADAL" clId="{51E2175D-616F-4230-AF00-DE7E9AE1A8C7}" dt="2022-03-29T18:07:37.895" v="2808" actId="26606"/>
          <ac:spMkLst>
            <pc:docMk/>
            <pc:sldMk cId="2190511951" sldId="273"/>
            <ac:spMk id="16" creationId="{2E442304-DDBD-4F7B-8017-36BCC863FB40}"/>
          </ac:spMkLst>
        </pc:spChg>
        <pc:spChg chg="add">
          <ac:chgData name="Wetter, Sandra" userId="b2c62d02-3f0b-4803-93c8-57c40fd4caaa" providerId="ADAL" clId="{51E2175D-616F-4230-AF00-DE7E9AE1A8C7}" dt="2022-03-29T18:07:37.956" v="2809" actId="26606"/>
          <ac:spMkLst>
            <pc:docMk/>
            <pc:sldMk cId="2190511951" sldId="273"/>
            <ac:spMk id="17" creationId="{7025EFD5-738C-41B9-87FE-0C00E211BD8B}"/>
          </ac:spMkLst>
        </pc:spChg>
        <pc:spChg chg="add del">
          <ac:chgData name="Wetter, Sandra" userId="b2c62d02-3f0b-4803-93c8-57c40fd4caaa" providerId="ADAL" clId="{51E2175D-616F-4230-AF00-DE7E9AE1A8C7}" dt="2022-03-29T18:07:37.895" v="2808" actId="26606"/>
          <ac:spMkLst>
            <pc:docMk/>
            <pc:sldMk cId="2190511951" sldId="273"/>
            <ac:spMk id="18" creationId="{5E107275-3853-46FD-A241-DE4355A42675}"/>
          </ac:spMkLst>
        </pc:spChg>
        <pc:spChg chg="add">
          <ac:chgData name="Wetter, Sandra" userId="b2c62d02-3f0b-4803-93c8-57c40fd4caaa" providerId="ADAL" clId="{51E2175D-616F-4230-AF00-DE7E9AE1A8C7}" dt="2022-03-29T18:07:37.956" v="2809" actId="26606"/>
          <ac:spMkLst>
            <pc:docMk/>
            <pc:sldMk cId="2190511951" sldId="273"/>
            <ac:spMk id="19" creationId="{835EF3DD-7D43-4A27-8967-A92FD8CC9365}"/>
          </ac:spMkLst>
        </pc:spChg>
        <pc:graphicFrameChg chg="add mod modGraphic">
          <ac:chgData name="Wetter, Sandra" userId="b2c62d02-3f0b-4803-93c8-57c40fd4caaa" providerId="ADAL" clId="{51E2175D-616F-4230-AF00-DE7E9AE1A8C7}" dt="2022-03-29T18:08:27.355" v="2818"/>
          <ac:graphicFrameMkLst>
            <pc:docMk/>
            <pc:sldMk cId="2190511951" sldId="273"/>
            <ac:graphicFrameMk id="5" creationId="{BE6447AD-2FB5-888C-150C-FCC084EDE25B}"/>
          </ac:graphicFrameMkLst>
        </pc:graphicFrameChg>
        <pc:picChg chg="add">
          <ac:chgData name="Wetter, Sandra" userId="b2c62d02-3f0b-4803-93c8-57c40fd4caaa" providerId="ADAL" clId="{51E2175D-616F-4230-AF00-DE7E9AE1A8C7}" dt="2022-03-29T18:07:37.956" v="2809" actId="26606"/>
          <ac:picMkLst>
            <pc:docMk/>
            <pc:sldMk cId="2190511951" sldId="273"/>
            <ac:picMk id="13" creationId="{3E73C327-5317-9525-E08C-59105E42A779}"/>
          </ac:picMkLst>
        </pc:picChg>
        <pc:cxnChg chg="add del">
          <ac:chgData name="Wetter, Sandra" userId="b2c62d02-3f0b-4803-93c8-57c40fd4caaa" providerId="ADAL" clId="{51E2175D-616F-4230-AF00-DE7E9AE1A8C7}" dt="2022-03-29T18:07:37.956" v="2809" actId="26606"/>
          <ac:cxnSpMkLst>
            <pc:docMk/>
            <pc:sldMk cId="2190511951" sldId="273"/>
            <ac:cxnSpMk id="11" creationId="{550D2BD1-98F9-412D-905B-3A843EF4078B}"/>
          </ac:cxnSpMkLst>
        </pc:cxnChg>
      </pc:sldChg>
      <pc:sldChg chg="addSp delSp modSp new mod modClrScheme chgLayout">
        <pc:chgData name="Wetter, Sandra" userId="b2c62d02-3f0b-4803-93c8-57c40fd4caaa" providerId="ADAL" clId="{51E2175D-616F-4230-AF00-DE7E9AE1A8C7}" dt="2022-03-29T18:40:33.066" v="3327" actId="1076"/>
        <pc:sldMkLst>
          <pc:docMk/>
          <pc:sldMk cId="118331364" sldId="274"/>
        </pc:sldMkLst>
        <pc:spChg chg="mod ord">
          <ac:chgData name="Wetter, Sandra" userId="b2c62d02-3f0b-4803-93c8-57c40fd4caaa" providerId="ADAL" clId="{51E2175D-616F-4230-AF00-DE7E9AE1A8C7}" dt="2022-03-29T18:38:18.357" v="3312" actId="20577"/>
          <ac:spMkLst>
            <pc:docMk/>
            <pc:sldMk cId="118331364" sldId="274"/>
            <ac:spMk id="2" creationId="{EC6EA094-263B-419E-9FF6-23298ACCC411}"/>
          </ac:spMkLst>
        </pc:spChg>
        <pc:spChg chg="del">
          <ac:chgData name="Wetter, Sandra" userId="b2c62d02-3f0b-4803-93c8-57c40fd4caaa" providerId="ADAL" clId="{51E2175D-616F-4230-AF00-DE7E9AE1A8C7}" dt="2022-03-29T18:24:22.345" v="2975" actId="700"/>
          <ac:spMkLst>
            <pc:docMk/>
            <pc:sldMk cId="118331364" sldId="274"/>
            <ac:spMk id="3" creationId="{9A071FCA-F297-4E22-8815-845DE980CC0D}"/>
          </ac:spMkLst>
        </pc:spChg>
        <pc:spChg chg="del mod ord">
          <ac:chgData name="Wetter, Sandra" userId="b2c62d02-3f0b-4803-93c8-57c40fd4caaa" providerId="ADAL" clId="{51E2175D-616F-4230-AF00-DE7E9AE1A8C7}" dt="2022-03-29T18:24:22.345" v="2975" actId="700"/>
          <ac:spMkLst>
            <pc:docMk/>
            <pc:sldMk cId="118331364" sldId="274"/>
            <ac:spMk id="4" creationId="{02C325AA-9C4A-4842-B271-AC8477E1E806}"/>
          </ac:spMkLst>
        </pc:spChg>
        <pc:spChg chg="del">
          <ac:chgData name="Wetter, Sandra" userId="b2c62d02-3f0b-4803-93c8-57c40fd4caaa" providerId="ADAL" clId="{51E2175D-616F-4230-AF00-DE7E9AE1A8C7}" dt="2022-03-29T18:24:22.345" v="2975" actId="700"/>
          <ac:spMkLst>
            <pc:docMk/>
            <pc:sldMk cId="118331364" sldId="274"/>
            <ac:spMk id="5" creationId="{74E69E99-4623-48AF-8868-CDCF6E54897C}"/>
          </ac:spMkLst>
        </pc:spChg>
        <pc:spChg chg="del mod ord">
          <ac:chgData name="Wetter, Sandra" userId="b2c62d02-3f0b-4803-93c8-57c40fd4caaa" providerId="ADAL" clId="{51E2175D-616F-4230-AF00-DE7E9AE1A8C7}" dt="2022-03-29T18:24:22.345" v="2975" actId="700"/>
          <ac:spMkLst>
            <pc:docMk/>
            <pc:sldMk cId="118331364" sldId="274"/>
            <ac:spMk id="6" creationId="{81F68230-05B1-4F6C-BEFD-DCCAC513D99F}"/>
          </ac:spMkLst>
        </pc:spChg>
        <pc:spChg chg="add del mod ord">
          <ac:chgData name="Wetter, Sandra" userId="b2c62d02-3f0b-4803-93c8-57c40fd4caaa" providerId="ADAL" clId="{51E2175D-616F-4230-AF00-DE7E9AE1A8C7}" dt="2022-03-29T18:35:59.373" v="3267" actId="26606"/>
          <ac:spMkLst>
            <pc:docMk/>
            <pc:sldMk cId="118331364" sldId="274"/>
            <ac:spMk id="7" creationId="{D2F32E32-4E19-4AA2-88B0-1DA3DA2DD7C7}"/>
          </ac:spMkLst>
        </pc:spChg>
        <pc:spChg chg="add mod ord">
          <ac:chgData name="Wetter, Sandra" userId="b2c62d02-3f0b-4803-93c8-57c40fd4caaa" providerId="ADAL" clId="{51E2175D-616F-4230-AF00-DE7E9AE1A8C7}" dt="2022-03-29T18:38:53.848" v="3321" actId="21"/>
          <ac:spMkLst>
            <pc:docMk/>
            <pc:sldMk cId="118331364" sldId="274"/>
            <ac:spMk id="8" creationId="{18A420B7-C009-4CF9-B4F8-A687260FE97F}"/>
          </ac:spMkLst>
        </pc:spChg>
        <pc:graphicFrameChg chg="add del">
          <ac:chgData name="Wetter, Sandra" userId="b2c62d02-3f0b-4803-93c8-57c40fd4caaa" providerId="ADAL" clId="{51E2175D-616F-4230-AF00-DE7E9AE1A8C7}" dt="2022-03-29T18:35:59.363" v="3266" actId="26606"/>
          <ac:graphicFrameMkLst>
            <pc:docMk/>
            <pc:sldMk cId="118331364" sldId="274"/>
            <ac:graphicFrameMk id="10" creationId="{F40752CA-221F-D6B4-EC76-026A5B07610A}"/>
          </ac:graphicFrameMkLst>
        </pc:graphicFrameChg>
        <pc:graphicFrameChg chg="add">
          <ac:chgData name="Wetter, Sandra" userId="b2c62d02-3f0b-4803-93c8-57c40fd4caaa" providerId="ADAL" clId="{51E2175D-616F-4230-AF00-DE7E9AE1A8C7}" dt="2022-03-29T18:35:59.373" v="3267" actId="26606"/>
          <ac:graphicFrameMkLst>
            <pc:docMk/>
            <pc:sldMk cId="118331364" sldId="274"/>
            <ac:graphicFrameMk id="12" creationId="{3D1DF56F-CD74-BF05-DB9C-22AAC5481970}"/>
          </ac:graphicFrameMkLst>
        </pc:graphicFrameChg>
        <pc:picChg chg="add mod">
          <ac:chgData name="Wetter, Sandra" userId="b2c62d02-3f0b-4803-93c8-57c40fd4caaa" providerId="ADAL" clId="{51E2175D-616F-4230-AF00-DE7E9AE1A8C7}" dt="2022-03-29T18:40:33.066" v="3327" actId="1076"/>
          <ac:picMkLst>
            <pc:docMk/>
            <pc:sldMk cId="118331364" sldId="274"/>
            <ac:picMk id="9" creationId="{7CCDDD9D-0257-4E79-841E-B887F8B3F763}"/>
          </ac:picMkLst>
        </pc:picChg>
      </pc:sldChg>
      <pc:sldChg chg="addSp delSp modSp new mod setBg">
        <pc:chgData name="Wetter, Sandra" userId="b2c62d02-3f0b-4803-93c8-57c40fd4caaa" providerId="ADAL" clId="{51E2175D-616F-4230-AF00-DE7E9AE1A8C7}" dt="2022-03-29T18:43:19.293" v="3392" actId="26606"/>
        <pc:sldMkLst>
          <pc:docMk/>
          <pc:sldMk cId="2958438214" sldId="275"/>
        </pc:sldMkLst>
        <pc:spChg chg="mod">
          <ac:chgData name="Wetter, Sandra" userId="b2c62d02-3f0b-4803-93c8-57c40fd4caaa" providerId="ADAL" clId="{51E2175D-616F-4230-AF00-DE7E9AE1A8C7}" dt="2022-03-29T18:43:19.293" v="3392" actId="26606"/>
          <ac:spMkLst>
            <pc:docMk/>
            <pc:sldMk cId="2958438214" sldId="275"/>
            <ac:spMk id="2" creationId="{EE3D55A6-D894-4C7D-9E27-E6432841A742}"/>
          </ac:spMkLst>
        </pc:spChg>
        <pc:spChg chg="del mod">
          <ac:chgData name="Wetter, Sandra" userId="b2c62d02-3f0b-4803-93c8-57c40fd4caaa" providerId="ADAL" clId="{51E2175D-616F-4230-AF00-DE7E9AE1A8C7}" dt="2022-03-29T18:41:16.504" v="3334"/>
          <ac:spMkLst>
            <pc:docMk/>
            <pc:sldMk cId="2958438214" sldId="275"/>
            <ac:spMk id="3" creationId="{DEB05F54-5826-4394-A4F7-BF61E2C62EB5}"/>
          </ac:spMkLst>
        </pc:spChg>
        <pc:spChg chg="mod">
          <ac:chgData name="Wetter, Sandra" userId="b2c62d02-3f0b-4803-93c8-57c40fd4caaa" providerId="ADAL" clId="{51E2175D-616F-4230-AF00-DE7E9AE1A8C7}" dt="2022-03-29T18:43:19.293" v="3392" actId="26606"/>
          <ac:spMkLst>
            <pc:docMk/>
            <pc:sldMk cId="2958438214" sldId="275"/>
            <ac:spMk id="4" creationId="{546ADACC-69E8-4939-A74A-7EB0193A9843}"/>
          </ac:spMkLst>
        </pc:spChg>
        <pc:spChg chg="add">
          <ac:chgData name="Wetter, Sandra" userId="b2c62d02-3f0b-4803-93c8-57c40fd4caaa" providerId="ADAL" clId="{51E2175D-616F-4230-AF00-DE7E9AE1A8C7}" dt="2022-03-29T18:43:19.293" v="3392" actId="26606"/>
          <ac:spMkLst>
            <pc:docMk/>
            <pc:sldMk cId="2958438214" sldId="275"/>
            <ac:spMk id="10" creationId="{DD38EE57-B708-47C9-A4A4-E25F09FAB029}"/>
          </ac:spMkLst>
        </pc:spChg>
        <pc:grpChg chg="add">
          <ac:chgData name="Wetter, Sandra" userId="b2c62d02-3f0b-4803-93c8-57c40fd4caaa" providerId="ADAL" clId="{51E2175D-616F-4230-AF00-DE7E9AE1A8C7}" dt="2022-03-29T18:43:19.293" v="3392" actId="26606"/>
          <ac:grpSpMkLst>
            <pc:docMk/>
            <pc:sldMk cId="2958438214" sldId="275"/>
            <ac:grpSpMk id="12" creationId="{57A28182-58A5-4DBB-8F64-BD944BCA8154}"/>
          </ac:grpSpMkLst>
        </pc:grpChg>
        <pc:picChg chg="add mod ord">
          <ac:chgData name="Wetter, Sandra" userId="b2c62d02-3f0b-4803-93c8-57c40fd4caaa" providerId="ADAL" clId="{51E2175D-616F-4230-AF00-DE7E9AE1A8C7}" dt="2022-03-29T18:43:19.293" v="3392" actId="26606"/>
          <ac:picMkLst>
            <pc:docMk/>
            <pc:sldMk cId="2958438214" sldId="275"/>
            <ac:picMk id="5" creationId="{921ED00B-03D3-433A-8E10-0DA512DFC70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796A62-BF63-4426-A647-26525FB4AFA3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BF07E24-ADDE-4E71-A5D5-9D905E60BF93}">
      <dgm:prSet/>
      <dgm:spPr/>
      <dgm:t>
        <a:bodyPr/>
        <a:lstStyle/>
        <a:p>
          <a:r>
            <a:rPr lang="en-US"/>
            <a:t>interested in science and working with their hands. </a:t>
          </a:r>
        </a:p>
      </dgm:t>
    </dgm:pt>
    <dgm:pt modelId="{9360BEAF-64EB-4B1F-844B-A2FEBD7FBA10}" type="parTrans" cxnId="{F40019E7-8E04-4D70-A56E-50DB184ABC3D}">
      <dgm:prSet/>
      <dgm:spPr/>
      <dgm:t>
        <a:bodyPr/>
        <a:lstStyle/>
        <a:p>
          <a:endParaRPr lang="en-US"/>
        </a:p>
      </dgm:t>
    </dgm:pt>
    <dgm:pt modelId="{AF8CDB3F-43F9-4D12-ABBF-D91EFE9D5AA0}" type="sibTrans" cxnId="{F40019E7-8E04-4D70-A56E-50DB184ABC3D}">
      <dgm:prSet/>
      <dgm:spPr/>
      <dgm:t>
        <a:bodyPr/>
        <a:lstStyle/>
        <a:p>
          <a:endParaRPr lang="en-US"/>
        </a:p>
      </dgm:t>
    </dgm:pt>
    <dgm:pt modelId="{6F644F4D-621C-4011-8806-85D35BF64163}">
      <dgm:prSet/>
      <dgm:spPr/>
      <dgm:t>
        <a:bodyPr/>
        <a:lstStyle/>
        <a:p>
          <a:r>
            <a:rPr lang="en-US"/>
            <a:t>detail-oriented problem solvers. </a:t>
          </a:r>
        </a:p>
      </dgm:t>
    </dgm:pt>
    <dgm:pt modelId="{F5737199-B61A-4EBD-96EB-31BA22D2C83E}" type="parTrans" cxnId="{51A053AA-C166-4462-B172-6B6F6A2E8100}">
      <dgm:prSet/>
      <dgm:spPr/>
      <dgm:t>
        <a:bodyPr/>
        <a:lstStyle/>
        <a:p>
          <a:endParaRPr lang="en-US"/>
        </a:p>
      </dgm:t>
    </dgm:pt>
    <dgm:pt modelId="{0F560F01-B743-4216-81A5-A6D576AD667B}" type="sibTrans" cxnId="{51A053AA-C166-4462-B172-6B6F6A2E8100}">
      <dgm:prSet/>
      <dgm:spPr/>
      <dgm:t>
        <a:bodyPr/>
        <a:lstStyle/>
        <a:p>
          <a:endParaRPr lang="en-US"/>
        </a:p>
      </dgm:t>
    </dgm:pt>
    <dgm:pt modelId="{43157541-1B2F-4AF5-B2C2-2175930FAD46}">
      <dgm:prSet/>
      <dgm:spPr/>
      <dgm:t>
        <a:bodyPr/>
        <a:lstStyle/>
        <a:p>
          <a:r>
            <a:rPr lang="en-US"/>
            <a:t>want to help patients in a medical setting but prefer to have limited patient contact. </a:t>
          </a:r>
        </a:p>
      </dgm:t>
    </dgm:pt>
    <dgm:pt modelId="{B18C709B-29F3-48EB-8C8B-3C3284A98F7F}" type="parTrans" cxnId="{D7C3FBD9-F2AC-4982-BA19-E6BB587B4B9B}">
      <dgm:prSet/>
      <dgm:spPr/>
      <dgm:t>
        <a:bodyPr/>
        <a:lstStyle/>
        <a:p>
          <a:endParaRPr lang="en-US"/>
        </a:p>
      </dgm:t>
    </dgm:pt>
    <dgm:pt modelId="{B53794B7-953C-4B3D-81DF-833B2A9E7CFA}" type="sibTrans" cxnId="{D7C3FBD9-F2AC-4982-BA19-E6BB587B4B9B}">
      <dgm:prSet/>
      <dgm:spPr/>
      <dgm:t>
        <a:bodyPr/>
        <a:lstStyle/>
        <a:p>
          <a:endParaRPr lang="en-US"/>
        </a:p>
      </dgm:t>
    </dgm:pt>
    <dgm:pt modelId="{777D925C-275D-4993-B22C-DE1F7D4CBCFA}">
      <dgm:prSet/>
      <dgm:spPr/>
      <dgm:t>
        <a:bodyPr/>
        <a:lstStyle/>
        <a:p>
          <a:r>
            <a:rPr lang="en-US"/>
            <a:t>Enjoy working with their hands, technical instruments, and communicating with other medical professionals.</a:t>
          </a:r>
        </a:p>
      </dgm:t>
    </dgm:pt>
    <dgm:pt modelId="{93E3F700-48DF-4FFD-AC2F-6AE3D873C040}" type="parTrans" cxnId="{146947AD-4CE5-4278-97A2-D22E43C13ADA}">
      <dgm:prSet/>
      <dgm:spPr/>
      <dgm:t>
        <a:bodyPr/>
        <a:lstStyle/>
        <a:p>
          <a:endParaRPr lang="en-US"/>
        </a:p>
      </dgm:t>
    </dgm:pt>
    <dgm:pt modelId="{BEADF59B-ADEF-4481-A93B-A6C526917BA0}" type="sibTrans" cxnId="{146947AD-4CE5-4278-97A2-D22E43C13ADA}">
      <dgm:prSet/>
      <dgm:spPr/>
      <dgm:t>
        <a:bodyPr/>
        <a:lstStyle/>
        <a:p>
          <a:endParaRPr lang="en-US"/>
        </a:p>
      </dgm:t>
    </dgm:pt>
    <dgm:pt modelId="{21BCC3C8-61F4-46B8-8C17-AA257CAF33ED}">
      <dgm:prSet/>
      <dgm:spPr/>
      <dgm:t>
        <a:bodyPr/>
        <a:lstStyle/>
        <a:p>
          <a:r>
            <a:rPr lang="en-US"/>
            <a:t>interested challenging career and life-long learning. </a:t>
          </a:r>
        </a:p>
      </dgm:t>
    </dgm:pt>
    <dgm:pt modelId="{8D6D7F49-2970-4BEC-85C3-199C8CA20FDE}" type="parTrans" cxnId="{26051D4F-3397-4718-80A5-BCB0972C7126}">
      <dgm:prSet/>
      <dgm:spPr/>
      <dgm:t>
        <a:bodyPr/>
        <a:lstStyle/>
        <a:p>
          <a:endParaRPr lang="en-US"/>
        </a:p>
      </dgm:t>
    </dgm:pt>
    <dgm:pt modelId="{63AD519F-25EA-4593-A19E-B95CABB834DB}" type="sibTrans" cxnId="{26051D4F-3397-4718-80A5-BCB0972C7126}">
      <dgm:prSet/>
      <dgm:spPr/>
      <dgm:t>
        <a:bodyPr/>
        <a:lstStyle/>
        <a:p>
          <a:endParaRPr lang="en-US"/>
        </a:p>
      </dgm:t>
    </dgm:pt>
    <dgm:pt modelId="{CD10BAD1-10DF-4462-AAD2-1FC2540EE69F}" type="pres">
      <dgm:prSet presAssocID="{81796A62-BF63-4426-A647-26525FB4AFA3}" presName="vert0" presStyleCnt="0">
        <dgm:presLayoutVars>
          <dgm:dir/>
          <dgm:animOne val="branch"/>
          <dgm:animLvl val="lvl"/>
        </dgm:presLayoutVars>
      </dgm:prSet>
      <dgm:spPr/>
    </dgm:pt>
    <dgm:pt modelId="{AF618F6E-2B5B-4337-A9DA-33AA058395B3}" type="pres">
      <dgm:prSet presAssocID="{DBF07E24-ADDE-4E71-A5D5-9D905E60BF93}" presName="thickLine" presStyleLbl="alignNode1" presStyleIdx="0" presStyleCnt="5"/>
      <dgm:spPr/>
    </dgm:pt>
    <dgm:pt modelId="{71C2EF27-F592-4C63-8422-93E6E98797A0}" type="pres">
      <dgm:prSet presAssocID="{DBF07E24-ADDE-4E71-A5D5-9D905E60BF93}" presName="horz1" presStyleCnt="0"/>
      <dgm:spPr/>
    </dgm:pt>
    <dgm:pt modelId="{CAA2FB76-F904-4A71-A1E9-27FE4FC58BD7}" type="pres">
      <dgm:prSet presAssocID="{DBF07E24-ADDE-4E71-A5D5-9D905E60BF93}" presName="tx1" presStyleLbl="revTx" presStyleIdx="0" presStyleCnt="5"/>
      <dgm:spPr/>
    </dgm:pt>
    <dgm:pt modelId="{04A9A2FF-D022-42D4-9F1D-ABAB2C47C38B}" type="pres">
      <dgm:prSet presAssocID="{DBF07E24-ADDE-4E71-A5D5-9D905E60BF93}" presName="vert1" presStyleCnt="0"/>
      <dgm:spPr/>
    </dgm:pt>
    <dgm:pt modelId="{E1830834-233C-4B8B-8ADB-F1C05FC3F444}" type="pres">
      <dgm:prSet presAssocID="{6F644F4D-621C-4011-8806-85D35BF64163}" presName="thickLine" presStyleLbl="alignNode1" presStyleIdx="1" presStyleCnt="5"/>
      <dgm:spPr/>
    </dgm:pt>
    <dgm:pt modelId="{F514E381-B91D-4F5B-BE2E-AC855336384C}" type="pres">
      <dgm:prSet presAssocID="{6F644F4D-621C-4011-8806-85D35BF64163}" presName="horz1" presStyleCnt="0"/>
      <dgm:spPr/>
    </dgm:pt>
    <dgm:pt modelId="{C3415D33-F622-4AAB-82D9-3F44D31FD0CC}" type="pres">
      <dgm:prSet presAssocID="{6F644F4D-621C-4011-8806-85D35BF64163}" presName="tx1" presStyleLbl="revTx" presStyleIdx="1" presStyleCnt="5"/>
      <dgm:spPr/>
    </dgm:pt>
    <dgm:pt modelId="{914892D7-32AD-4D01-AB47-D1B700A0F84E}" type="pres">
      <dgm:prSet presAssocID="{6F644F4D-621C-4011-8806-85D35BF64163}" presName="vert1" presStyleCnt="0"/>
      <dgm:spPr/>
    </dgm:pt>
    <dgm:pt modelId="{19BDD5F5-3A86-4F2E-A213-C9E91330FF50}" type="pres">
      <dgm:prSet presAssocID="{43157541-1B2F-4AF5-B2C2-2175930FAD46}" presName="thickLine" presStyleLbl="alignNode1" presStyleIdx="2" presStyleCnt="5"/>
      <dgm:spPr/>
    </dgm:pt>
    <dgm:pt modelId="{3F7B4D12-B519-42B3-85D4-6D093583654F}" type="pres">
      <dgm:prSet presAssocID="{43157541-1B2F-4AF5-B2C2-2175930FAD46}" presName="horz1" presStyleCnt="0"/>
      <dgm:spPr/>
    </dgm:pt>
    <dgm:pt modelId="{FF775855-BA9C-4835-A7EE-FBC564F2F1CC}" type="pres">
      <dgm:prSet presAssocID="{43157541-1B2F-4AF5-B2C2-2175930FAD46}" presName="tx1" presStyleLbl="revTx" presStyleIdx="2" presStyleCnt="5"/>
      <dgm:spPr/>
    </dgm:pt>
    <dgm:pt modelId="{4FF289E4-9589-4697-A87C-CB3AAFF0771F}" type="pres">
      <dgm:prSet presAssocID="{43157541-1B2F-4AF5-B2C2-2175930FAD46}" presName="vert1" presStyleCnt="0"/>
      <dgm:spPr/>
    </dgm:pt>
    <dgm:pt modelId="{8A2E0F8D-1917-43C9-8DE5-888123D00011}" type="pres">
      <dgm:prSet presAssocID="{777D925C-275D-4993-B22C-DE1F7D4CBCFA}" presName="thickLine" presStyleLbl="alignNode1" presStyleIdx="3" presStyleCnt="5"/>
      <dgm:spPr/>
    </dgm:pt>
    <dgm:pt modelId="{720BA8AD-401C-451D-A4D2-A6AE234EF5F4}" type="pres">
      <dgm:prSet presAssocID="{777D925C-275D-4993-B22C-DE1F7D4CBCFA}" presName="horz1" presStyleCnt="0"/>
      <dgm:spPr/>
    </dgm:pt>
    <dgm:pt modelId="{EC7477E8-DBEE-48AF-8934-364A3838D4A9}" type="pres">
      <dgm:prSet presAssocID="{777D925C-275D-4993-B22C-DE1F7D4CBCFA}" presName="tx1" presStyleLbl="revTx" presStyleIdx="3" presStyleCnt="5"/>
      <dgm:spPr/>
    </dgm:pt>
    <dgm:pt modelId="{143E4F83-CF29-453E-81EC-396FE5D28C94}" type="pres">
      <dgm:prSet presAssocID="{777D925C-275D-4993-B22C-DE1F7D4CBCFA}" presName="vert1" presStyleCnt="0"/>
      <dgm:spPr/>
    </dgm:pt>
    <dgm:pt modelId="{817070FA-2D24-4E52-8BCC-36AFF0B3F265}" type="pres">
      <dgm:prSet presAssocID="{21BCC3C8-61F4-46B8-8C17-AA257CAF33ED}" presName="thickLine" presStyleLbl="alignNode1" presStyleIdx="4" presStyleCnt="5"/>
      <dgm:spPr/>
    </dgm:pt>
    <dgm:pt modelId="{95BAC808-450D-41B5-88C6-6BC8767CD7B7}" type="pres">
      <dgm:prSet presAssocID="{21BCC3C8-61F4-46B8-8C17-AA257CAF33ED}" presName="horz1" presStyleCnt="0"/>
      <dgm:spPr/>
    </dgm:pt>
    <dgm:pt modelId="{B6432FB8-6B4D-4E3E-86D3-D00970168BDF}" type="pres">
      <dgm:prSet presAssocID="{21BCC3C8-61F4-46B8-8C17-AA257CAF33ED}" presName="tx1" presStyleLbl="revTx" presStyleIdx="4" presStyleCnt="5"/>
      <dgm:spPr/>
    </dgm:pt>
    <dgm:pt modelId="{6234C33F-8646-40AA-9452-BD0DFA418349}" type="pres">
      <dgm:prSet presAssocID="{21BCC3C8-61F4-46B8-8C17-AA257CAF33ED}" presName="vert1" presStyleCnt="0"/>
      <dgm:spPr/>
    </dgm:pt>
  </dgm:ptLst>
  <dgm:cxnLst>
    <dgm:cxn modelId="{ABAC5405-837E-4DE3-9D50-23C8433BC1BA}" type="presOf" srcId="{81796A62-BF63-4426-A647-26525FB4AFA3}" destId="{CD10BAD1-10DF-4462-AAD2-1FC2540EE69F}" srcOrd="0" destOrd="0" presId="urn:microsoft.com/office/officeart/2008/layout/LinedList"/>
    <dgm:cxn modelId="{1DBCDF18-4D2D-48E3-A4D9-3E8E3D1F7CC4}" type="presOf" srcId="{DBF07E24-ADDE-4E71-A5D5-9D905E60BF93}" destId="{CAA2FB76-F904-4A71-A1E9-27FE4FC58BD7}" srcOrd="0" destOrd="0" presId="urn:microsoft.com/office/officeart/2008/layout/LinedList"/>
    <dgm:cxn modelId="{26051D4F-3397-4718-80A5-BCB0972C7126}" srcId="{81796A62-BF63-4426-A647-26525FB4AFA3}" destId="{21BCC3C8-61F4-46B8-8C17-AA257CAF33ED}" srcOrd="4" destOrd="0" parTransId="{8D6D7F49-2970-4BEC-85C3-199C8CA20FDE}" sibTransId="{63AD519F-25EA-4593-A19E-B95CABB834DB}"/>
    <dgm:cxn modelId="{394E9C4F-F0C1-48D9-8EAF-F93046A9576E}" type="presOf" srcId="{43157541-1B2F-4AF5-B2C2-2175930FAD46}" destId="{FF775855-BA9C-4835-A7EE-FBC564F2F1CC}" srcOrd="0" destOrd="0" presId="urn:microsoft.com/office/officeart/2008/layout/LinedList"/>
    <dgm:cxn modelId="{0F3B4B88-C1D8-4395-A826-5447393B4ED1}" type="presOf" srcId="{6F644F4D-621C-4011-8806-85D35BF64163}" destId="{C3415D33-F622-4AAB-82D9-3F44D31FD0CC}" srcOrd="0" destOrd="0" presId="urn:microsoft.com/office/officeart/2008/layout/LinedList"/>
    <dgm:cxn modelId="{966039A4-4773-4CA2-8C4B-931B0D936A56}" type="presOf" srcId="{777D925C-275D-4993-B22C-DE1F7D4CBCFA}" destId="{EC7477E8-DBEE-48AF-8934-364A3838D4A9}" srcOrd="0" destOrd="0" presId="urn:microsoft.com/office/officeart/2008/layout/LinedList"/>
    <dgm:cxn modelId="{51A053AA-C166-4462-B172-6B6F6A2E8100}" srcId="{81796A62-BF63-4426-A647-26525FB4AFA3}" destId="{6F644F4D-621C-4011-8806-85D35BF64163}" srcOrd="1" destOrd="0" parTransId="{F5737199-B61A-4EBD-96EB-31BA22D2C83E}" sibTransId="{0F560F01-B743-4216-81A5-A6D576AD667B}"/>
    <dgm:cxn modelId="{146947AD-4CE5-4278-97A2-D22E43C13ADA}" srcId="{81796A62-BF63-4426-A647-26525FB4AFA3}" destId="{777D925C-275D-4993-B22C-DE1F7D4CBCFA}" srcOrd="3" destOrd="0" parTransId="{93E3F700-48DF-4FFD-AC2F-6AE3D873C040}" sibTransId="{BEADF59B-ADEF-4481-A93B-A6C526917BA0}"/>
    <dgm:cxn modelId="{9050DAC7-EC27-4181-86A5-A37A4D4888C5}" type="presOf" srcId="{21BCC3C8-61F4-46B8-8C17-AA257CAF33ED}" destId="{B6432FB8-6B4D-4E3E-86D3-D00970168BDF}" srcOrd="0" destOrd="0" presId="urn:microsoft.com/office/officeart/2008/layout/LinedList"/>
    <dgm:cxn modelId="{D7C3FBD9-F2AC-4982-BA19-E6BB587B4B9B}" srcId="{81796A62-BF63-4426-A647-26525FB4AFA3}" destId="{43157541-1B2F-4AF5-B2C2-2175930FAD46}" srcOrd="2" destOrd="0" parTransId="{B18C709B-29F3-48EB-8C8B-3C3284A98F7F}" sibTransId="{B53794B7-953C-4B3D-81DF-833B2A9E7CFA}"/>
    <dgm:cxn modelId="{F40019E7-8E04-4D70-A56E-50DB184ABC3D}" srcId="{81796A62-BF63-4426-A647-26525FB4AFA3}" destId="{DBF07E24-ADDE-4E71-A5D5-9D905E60BF93}" srcOrd="0" destOrd="0" parTransId="{9360BEAF-64EB-4B1F-844B-A2FEBD7FBA10}" sibTransId="{AF8CDB3F-43F9-4D12-ABBF-D91EFE9D5AA0}"/>
    <dgm:cxn modelId="{3AC1F29E-3A03-46FF-A1CD-6C4B211624ED}" type="presParOf" srcId="{CD10BAD1-10DF-4462-AAD2-1FC2540EE69F}" destId="{AF618F6E-2B5B-4337-A9DA-33AA058395B3}" srcOrd="0" destOrd="0" presId="urn:microsoft.com/office/officeart/2008/layout/LinedList"/>
    <dgm:cxn modelId="{2504A059-B671-4680-9250-5F3D79937536}" type="presParOf" srcId="{CD10BAD1-10DF-4462-AAD2-1FC2540EE69F}" destId="{71C2EF27-F592-4C63-8422-93E6E98797A0}" srcOrd="1" destOrd="0" presId="urn:microsoft.com/office/officeart/2008/layout/LinedList"/>
    <dgm:cxn modelId="{26E9F430-BD51-4EF0-9A54-96C342AABAEE}" type="presParOf" srcId="{71C2EF27-F592-4C63-8422-93E6E98797A0}" destId="{CAA2FB76-F904-4A71-A1E9-27FE4FC58BD7}" srcOrd="0" destOrd="0" presId="urn:microsoft.com/office/officeart/2008/layout/LinedList"/>
    <dgm:cxn modelId="{9D28843F-C138-4523-BD09-541F633FFA35}" type="presParOf" srcId="{71C2EF27-F592-4C63-8422-93E6E98797A0}" destId="{04A9A2FF-D022-42D4-9F1D-ABAB2C47C38B}" srcOrd="1" destOrd="0" presId="urn:microsoft.com/office/officeart/2008/layout/LinedList"/>
    <dgm:cxn modelId="{BCD2062C-23B0-4F6D-9AC2-786DAB22F877}" type="presParOf" srcId="{CD10BAD1-10DF-4462-AAD2-1FC2540EE69F}" destId="{E1830834-233C-4B8B-8ADB-F1C05FC3F444}" srcOrd="2" destOrd="0" presId="urn:microsoft.com/office/officeart/2008/layout/LinedList"/>
    <dgm:cxn modelId="{97377E78-8C6A-4C8C-842B-C173AF9850E2}" type="presParOf" srcId="{CD10BAD1-10DF-4462-AAD2-1FC2540EE69F}" destId="{F514E381-B91D-4F5B-BE2E-AC855336384C}" srcOrd="3" destOrd="0" presId="urn:microsoft.com/office/officeart/2008/layout/LinedList"/>
    <dgm:cxn modelId="{FA68D3C6-2CD9-4A54-85D4-02EED8786F99}" type="presParOf" srcId="{F514E381-B91D-4F5B-BE2E-AC855336384C}" destId="{C3415D33-F622-4AAB-82D9-3F44D31FD0CC}" srcOrd="0" destOrd="0" presId="urn:microsoft.com/office/officeart/2008/layout/LinedList"/>
    <dgm:cxn modelId="{7F0EB2F2-9780-44BE-AEDA-5B9A611C3C6E}" type="presParOf" srcId="{F514E381-B91D-4F5B-BE2E-AC855336384C}" destId="{914892D7-32AD-4D01-AB47-D1B700A0F84E}" srcOrd="1" destOrd="0" presId="urn:microsoft.com/office/officeart/2008/layout/LinedList"/>
    <dgm:cxn modelId="{0A159510-8B17-499E-B588-A6C25136A54F}" type="presParOf" srcId="{CD10BAD1-10DF-4462-AAD2-1FC2540EE69F}" destId="{19BDD5F5-3A86-4F2E-A213-C9E91330FF50}" srcOrd="4" destOrd="0" presId="urn:microsoft.com/office/officeart/2008/layout/LinedList"/>
    <dgm:cxn modelId="{14FA5FD5-BDD7-4450-9739-AFE2735FBA51}" type="presParOf" srcId="{CD10BAD1-10DF-4462-AAD2-1FC2540EE69F}" destId="{3F7B4D12-B519-42B3-85D4-6D093583654F}" srcOrd="5" destOrd="0" presId="urn:microsoft.com/office/officeart/2008/layout/LinedList"/>
    <dgm:cxn modelId="{5333DC09-770A-4CCA-8449-25D075E47D10}" type="presParOf" srcId="{3F7B4D12-B519-42B3-85D4-6D093583654F}" destId="{FF775855-BA9C-4835-A7EE-FBC564F2F1CC}" srcOrd="0" destOrd="0" presId="urn:microsoft.com/office/officeart/2008/layout/LinedList"/>
    <dgm:cxn modelId="{6BC170C3-6C11-4346-B7CB-DB714408596A}" type="presParOf" srcId="{3F7B4D12-B519-42B3-85D4-6D093583654F}" destId="{4FF289E4-9589-4697-A87C-CB3AAFF0771F}" srcOrd="1" destOrd="0" presId="urn:microsoft.com/office/officeart/2008/layout/LinedList"/>
    <dgm:cxn modelId="{51DB8CBA-834B-4474-ACF1-1891EDC30A70}" type="presParOf" srcId="{CD10BAD1-10DF-4462-AAD2-1FC2540EE69F}" destId="{8A2E0F8D-1917-43C9-8DE5-888123D00011}" srcOrd="6" destOrd="0" presId="urn:microsoft.com/office/officeart/2008/layout/LinedList"/>
    <dgm:cxn modelId="{5EF190F1-9EFA-4224-B8C9-FCDAC2B39423}" type="presParOf" srcId="{CD10BAD1-10DF-4462-AAD2-1FC2540EE69F}" destId="{720BA8AD-401C-451D-A4D2-A6AE234EF5F4}" srcOrd="7" destOrd="0" presId="urn:microsoft.com/office/officeart/2008/layout/LinedList"/>
    <dgm:cxn modelId="{CDB1C75A-6A32-4900-BD26-3ACD593326D4}" type="presParOf" srcId="{720BA8AD-401C-451D-A4D2-A6AE234EF5F4}" destId="{EC7477E8-DBEE-48AF-8934-364A3838D4A9}" srcOrd="0" destOrd="0" presId="urn:microsoft.com/office/officeart/2008/layout/LinedList"/>
    <dgm:cxn modelId="{147F5EA4-72DD-4B04-B571-411CC69C7CEC}" type="presParOf" srcId="{720BA8AD-401C-451D-A4D2-A6AE234EF5F4}" destId="{143E4F83-CF29-453E-81EC-396FE5D28C94}" srcOrd="1" destOrd="0" presId="urn:microsoft.com/office/officeart/2008/layout/LinedList"/>
    <dgm:cxn modelId="{B5C7DC9C-0C91-42DC-8C63-7E6FE0284273}" type="presParOf" srcId="{CD10BAD1-10DF-4462-AAD2-1FC2540EE69F}" destId="{817070FA-2D24-4E52-8BCC-36AFF0B3F265}" srcOrd="8" destOrd="0" presId="urn:microsoft.com/office/officeart/2008/layout/LinedList"/>
    <dgm:cxn modelId="{1434251E-AC3F-4DE2-9C0D-409BD3FA1683}" type="presParOf" srcId="{CD10BAD1-10DF-4462-AAD2-1FC2540EE69F}" destId="{95BAC808-450D-41B5-88C6-6BC8767CD7B7}" srcOrd="9" destOrd="0" presId="urn:microsoft.com/office/officeart/2008/layout/LinedList"/>
    <dgm:cxn modelId="{5869C875-2765-4E54-984E-8130867E7D5B}" type="presParOf" srcId="{95BAC808-450D-41B5-88C6-6BC8767CD7B7}" destId="{B6432FB8-6B4D-4E3E-86D3-D00970168BDF}" srcOrd="0" destOrd="0" presId="urn:microsoft.com/office/officeart/2008/layout/LinedList"/>
    <dgm:cxn modelId="{D8D6A1CF-5909-4E77-85B2-F64C19959B2C}" type="presParOf" srcId="{95BAC808-450D-41B5-88C6-6BC8767CD7B7}" destId="{6234C33F-8646-40AA-9452-BD0DFA4183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0FE948-D324-47E3-A81D-51EF25B6145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D5B6A44-A8D9-4BE5-A740-CCAF3FE1EB12}">
      <dgm:prSet/>
      <dgm:spPr/>
      <dgm:t>
        <a:bodyPr/>
        <a:lstStyle/>
        <a:p>
          <a:r>
            <a:rPr lang="en-US"/>
            <a:t>Have current MLT(ASCP)</a:t>
          </a:r>
        </a:p>
      </dgm:t>
    </dgm:pt>
    <dgm:pt modelId="{4FE3FEE2-F11C-4078-AA1E-AAD25001FE22}" type="parTrans" cxnId="{80C5FB30-AF31-4577-949D-693D2B64740B}">
      <dgm:prSet/>
      <dgm:spPr/>
      <dgm:t>
        <a:bodyPr/>
        <a:lstStyle/>
        <a:p>
          <a:endParaRPr lang="en-US"/>
        </a:p>
      </dgm:t>
    </dgm:pt>
    <dgm:pt modelId="{33183FD7-F081-4EC9-A45D-DF9E3B2FC832}" type="sibTrans" cxnId="{80C5FB30-AF31-4577-949D-693D2B64740B}">
      <dgm:prSet/>
      <dgm:spPr/>
      <dgm:t>
        <a:bodyPr/>
        <a:lstStyle/>
        <a:p>
          <a:endParaRPr lang="en-US"/>
        </a:p>
      </dgm:t>
    </dgm:pt>
    <dgm:pt modelId="{167A4584-5F01-4CED-B7D8-C920BF4C3BC5}">
      <dgm:prSet/>
      <dgm:spPr/>
      <dgm:t>
        <a:bodyPr/>
        <a:lstStyle/>
        <a:p>
          <a:r>
            <a:rPr lang="en-US"/>
            <a:t>Have at least 16 semester hours of biological science (with one semester in microbiology)</a:t>
          </a:r>
        </a:p>
      </dgm:t>
    </dgm:pt>
    <dgm:pt modelId="{6B68F47C-FB40-4BDC-AEE3-B6A16FFA86F4}" type="parTrans" cxnId="{EDC30099-D093-41D5-9473-E79A5B16FE66}">
      <dgm:prSet/>
      <dgm:spPr/>
      <dgm:t>
        <a:bodyPr/>
        <a:lstStyle/>
        <a:p>
          <a:endParaRPr lang="en-US"/>
        </a:p>
      </dgm:t>
    </dgm:pt>
    <dgm:pt modelId="{FC99FEEB-9AED-4DF8-A192-7A24F303903F}" type="sibTrans" cxnId="{EDC30099-D093-41D5-9473-E79A5B16FE66}">
      <dgm:prSet/>
      <dgm:spPr/>
      <dgm:t>
        <a:bodyPr/>
        <a:lstStyle/>
        <a:p>
          <a:endParaRPr lang="en-US"/>
        </a:p>
      </dgm:t>
    </dgm:pt>
    <dgm:pt modelId="{5C2EC830-EBF9-483A-8508-44960FAE88B6}">
      <dgm:prSet/>
      <dgm:spPr/>
      <dgm:t>
        <a:bodyPr/>
        <a:lstStyle/>
        <a:p>
          <a:r>
            <a:rPr lang="en-US"/>
            <a:t>Have at least 16 semester hours (24 quarter hours) of chemistry (with one semester in organic or biochemistry)?</a:t>
          </a:r>
        </a:p>
      </dgm:t>
    </dgm:pt>
    <dgm:pt modelId="{7D77CA5D-81B8-40F9-B0FB-4E7BBD2C99E7}" type="parTrans" cxnId="{0299CCF6-DDFD-4B8C-A635-6968D24079FF}">
      <dgm:prSet/>
      <dgm:spPr/>
      <dgm:t>
        <a:bodyPr/>
        <a:lstStyle/>
        <a:p>
          <a:endParaRPr lang="en-US"/>
        </a:p>
      </dgm:t>
    </dgm:pt>
    <dgm:pt modelId="{45260DC3-28AD-4E43-888A-B8EDDAAB69D1}" type="sibTrans" cxnId="{0299CCF6-DDFD-4B8C-A635-6968D24079FF}">
      <dgm:prSet/>
      <dgm:spPr/>
      <dgm:t>
        <a:bodyPr/>
        <a:lstStyle/>
        <a:p>
          <a:endParaRPr lang="en-US"/>
        </a:p>
      </dgm:t>
    </dgm:pt>
    <dgm:pt modelId="{051B0A69-81C3-47D5-928D-3AB85FED9601}">
      <dgm:prSet/>
      <dgm:spPr/>
      <dgm:t>
        <a:bodyPr/>
        <a:lstStyle/>
        <a:p>
          <a:r>
            <a:rPr lang="en-US"/>
            <a:t>Have two years of full time acceptable clinical laboratory experience</a:t>
          </a:r>
        </a:p>
      </dgm:t>
    </dgm:pt>
    <dgm:pt modelId="{32AAAD3D-F19A-4CAE-AFB4-B379BAB4CA7D}" type="parTrans" cxnId="{E463B55E-40DC-423F-8982-2959587CD757}">
      <dgm:prSet/>
      <dgm:spPr/>
      <dgm:t>
        <a:bodyPr/>
        <a:lstStyle/>
        <a:p>
          <a:endParaRPr lang="en-US"/>
        </a:p>
      </dgm:t>
    </dgm:pt>
    <dgm:pt modelId="{6807628A-3D10-45BE-B0F3-BAB6A059F1F8}" type="sibTrans" cxnId="{E463B55E-40DC-423F-8982-2959587CD757}">
      <dgm:prSet/>
      <dgm:spPr/>
      <dgm:t>
        <a:bodyPr/>
        <a:lstStyle/>
        <a:p>
          <a:endParaRPr lang="en-US"/>
        </a:p>
      </dgm:t>
    </dgm:pt>
    <dgm:pt modelId="{072F8F03-2197-469F-B28A-C6B8DEB94753}" type="pres">
      <dgm:prSet presAssocID="{C90FE948-D324-47E3-A81D-51EF25B61454}" presName="vert0" presStyleCnt="0">
        <dgm:presLayoutVars>
          <dgm:dir/>
          <dgm:animOne val="branch"/>
          <dgm:animLvl val="lvl"/>
        </dgm:presLayoutVars>
      </dgm:prSet>
      <dgm:spPr/>
    </dgm:pt>
    <dgm:pt modelId="{4937BECA-4ED3-4DA7-AC6F-B1AE7EBC1015}" type="pres">
      <dgm:prSet presAssocID="{9D5B6A44-A8D9-4BE5-A740-CCAF3FE1EB12}" presName="thickLine" presStyleLbl="alignNode1" presStyleIdx="0" presStyleCnt="4"/>
      <dgm:spPr/>
    </dgm:pt>
    <dgm:pt modelId="{C2DBC278-07AE-4CCD-B468-885A94B273D0}" type="pres">
      <dgm:prSet presAssocID="{9D5B6A44-A8D9-4BE5-A740-CCAF3FE1EB12}" presName="horz1" presStyleCnt="0"/>
      <dgm:spPr/>
    </dgm:pt>
    <dgm:pt modelId="{21CAB249-99D5-45A5-97AB-7B1E15DFFC37}" type="pres">
      <dgm:prSet presAssocID="{9D5B6A44-A8D9-4BE5-A740-CCAF3FE1EB12}" presName="tx1" presStyleLbl="revTx" presStyleIdx="0" presStyleCnt="4"/>
      <dgm:spPr/>
    </dgm:pt>
    <dgm:pt modelId="{EF066A87-2062-4690-A69F-CEDCB5B40F97}" type="pres">
      <dgm:prSet presAssocID="{9D5B6A44-A8D9-4BE5-A740-CCAF3FE1EB12}" presName="vert1" presStyleCnt="0"/>
      <dgm:spPr/>
    </dgm:pt>
    <dgm:pt modelId="{F8BDCF07-B359-46D3-9BE2-37D9D5E732FF}" type="pres">
      <dgm:prSet presAssocID="{167A4584-5F01-4CED-B7D8-C920BF4C3BC5}" presName="thickLine" presStyleLbl="alignNode1" presStyleIdx="1" presStyleCnt="4"/>
      <dgm:spPr/>
    </dgm:pt>
    <dgm:pt modelId="{61255F1B-6E25-4171-A62A-4280478B2E69}" type="pres">
      <dgm:prSet presAssocID="{167A4584-5F01-4CED-B7D8-C920BF4C3BC5}" presName="horz1" presStyleCnt="0"/>
      <dgm:spPr/>
    </dgm:pt>
    <dgm:pt modelId="{7C7E496C-9C18-4DBE-A729-9AAA12AEF1C1}" type="pres">
      <dgm:prSet presAssocID="{167A4584-5F01-4CED-B7D8-C920BF4C3BC5}" presName="tx1" presStyleLbl="revTx" presStyleIdx="1" presStyleCnt="4"/>
      <dgm:spPr/>
    </dgm:pt>
    <dgm:pt modelId="{9001D1D7-CA7F-4163-9F56-068524E832AF}" type="pres">
      <dgm:prSet presAssocID="{167A4584-5F01-4CED-B7D8-C920BF4C3BC5}" presName="vert1" presStyleCnt="0"/>
      <dgm:spPr/>
    </dgm:pt>
    <dgm:pt modelId="{50D009C6-E10D-4302-99C1-778EC8447B71}" type="pres">
      <dgm:prSet presAssocID="{5C2EC830-EBF9-483A-8508-44960FAE88B6}" presName="thickLine" presStyleLbl="alignNode1" presStyleIdx="2" presStyleCnt="4"/>
      <dgm:spPr/>
    </dgm:pt>
    <dgm:pt modelId="{BECB8456-9BE6-4626-BADD-926E603D2038}" type="pres">
      <dgm:prSet presAssocID="{5C2EC830-EBF9-483A-8508-44960FAE88B6}" presName="horz1" presStyleCnt="0"/>
      <dgm:spPr/>
    </dgm:pt>
    <dgm:pt modelId="{2C35AA15-489B-4E7D-A136-242462B9DBB7}" type="pres">
      <dgm:prSet presAssocID="{5C2EC830-EBF9-483A-8508-44960FAE88B6}" presName="tx1" presStyleLbl="revTx" presStyleIdx="2" presStyleCnt="4"/>
      <dgm:spPr/>
    </dgm:pt>
    <dgm:pt modelId="{0E4ED36A-B520-44D8-B3D0-37EAD8106660}" type="pres">
      <dgm:prSet presAssocID="{5C2EC830-EBF9-483A-8508-44960FAE88B6}" presName="vert1" presStyleCnt="0"/>
      <dgm:spPr/>
    </dgm:pt>
    <dgm:pt modelId="{BC824066-A6B4-4F7B-8520-3A6120C10B5F}" type="pres">
      <dgm:prSet presAssocID="{051B0A69-81C3-47D5-928D-3AB85FED9601}" presName="thickLine" presStyleLbl="alignNode1" presStyleIdx="3" presStyleCnt="4"/>
      <dgm:spPr/>
    </dgm:pt>
    <dgm:pt modelId="{78BB2914-6D66-4DE6-9677-76195D4D0C3A}" type="pres">
      <dgm:prSet presAssocID="{051B0A69-81C3-47D5-928D-3AB85FED9601}" presName="horz1" presStyleCnt="0"/>
      <dgm:spPr/>
    </dgm:pt>
    <dgm:pt modelId="{EE64B312-3D2B-44BF-8D44-F5D8155C6749}" type="pres">
      <dgm:prSet presAssocID="{051B0A69-81C3-47D5-928D-3AB85FED9601}" presName="tx1" presStyleLbl="revTx" presStyleIdx="3" presStyleCnt="4"/>
      <dgm:spPr/>
    </dgm:pt>
    <dgm:pt modelId="{1829D788-D0FE-4167-95DD-C16DB1DD7DF1}" type="pres">
      <dgm:prSet presAssocID="{051B0A69-81C3-47D5-928D-3AB85FED9601}" presName="vert1" presStyleCnt="0"/>
      <dgm:spPr/>
    </dgm:pt>
  </dgm:ptLst>
  <dgm:cxnLst>
    <dgm:cxn modelId="{E6DFA407-B571-4699-BF87-E86A518C9511}" type="presOf" srcId="{5C2EC830-EBF9-483A-8508-44960FAE88B6}" destId="{2C35AA15-489B-4E7D-A136-242462B9DBB7}" srcOrd="0" destOrd="0" presId="urn:microsoft.com/office/officeart/2008/layout/LinedList"/>
    <dgm:cxn modelId="{AC464513-919C-46D3-A68C-54AE6AB9EAED}" type="presOf" srcId="{051B0A69-81C3-47D5-928D-3AB85FED9601}" destId="{EE64B312-3D2B-44BF-8D44-F5D8155C6749}" srcOrd="0" destOrd="0" presId="urn:microsoft.com/office/officeart/2008/layout/LinedList"/>
    <dgm:cxn modelId="{80C5FB30-AF31-4577-949D-693D2B64740B}" srcId="{C90FE948-D324-47E3-A81D-51EF25B61454}" destId="{9D5B6A44-A8D9-4BE5-A740-CCAF3FE1EB12}" srcOrd="0" destOrd="0" parTransId="{4FE3FEE2-F11C-4078-AA1E-AAD25001FE22}" sibTransId="{33183FD7-F081-4EC9-A45D-DF9E3B2FC832}"/>
    <dgm:cxn modelId="{E463B55E-40DC-423F-8982-2959587CD757}" srcId="{C90FE948-D324-47E3-A81D-51EF25B61454}" destId="{051B0A69-81C3-47D5-928D-3AB85FED9601}" srcOrd="3" destOrd="0" parTransId="{32AAAD3D-F19A-4CAE-AFB4-B379BAB4CA7D}" sibTransId="{6807628A-3D10-45BE-B0F3-BAB6A059F1F8}"/>
    <dgm:cxn modelId="{EDC30099-D093-41D5-9473-E79A5B16FE66}" srcId="{C90FE948-D324-47E3-A81D-51EF25B61454}" destId="{167A4584-5F01-4CED-B7D8-C920BF4C3BC5}" srcOrd="1" destOrd="0" parTransId="{6B68F47C-FB40-4BDC-AEE3-B6A16FFA86F4}" sibTransId="{FC99FEEB-9AED-4DF8-A192-7A24F303903F}"/>
    <dgm:cxn modelId="{B7E6F49A-27B0-4D17-908A-5740DD0F904E}" type="presOf" srcId="{167A4584-5F01-4CED-B7D8-C920BF4C3BC5}" destId="{7C7E496C-9C18-4DBE-A729-9AAA12AEF1C1}" srcOrd="0" destOrd="0" presId="urn:microsoft.com/office/officeart/2008/layout/LinedList"/>
    <dgm:cxn modelId="{DBC266C6-E6C9-4D74-8D2F-135AE6FD7416}" type="presOf" srcId="{C90FE948-D324-47E3-A81D-51EF25B61454}" destId="{072F8F03-2197-469F-B28A-C6B8DEB94753}" srcOrd="0" destOrd="0" presId="urn:microsoft.com/office/officeart/2008/layout/LinedList"/>
    <dgm:cxn modelId="{4F4CDBD8-1137-4915-9B84-03068EDBA357}" type="presOf" srcId="{9D5B6A44-A8D9-4BE5-A740-CCAF3FE1EB12}" destId="{21CAB249-99D5-45A5-97AB-7B1E15DFFC37}" srcOrd="0" destOrd="0" presId="urn:microsoft.com/office/officeart/2008/layout/LinedList"/>
    <dgm:cxn modelId="{0299CCF6-DDFD-4B8C-A635-6968D24079FF}" srcId="{C90FE948-D324-47E3-A81D-51EF25B61454}" destId="{5C2EC830-EBF9-483A-8508-44960FAE88B6}" srcOrd="2" destOrd="0" parTransId="{7D77CA5D-81B8-40F9-B0FB-4E7BBD2C99E7}" sibTransId="{45260DC3-28AD-4E43-888A-B8EDDAAB69D1}"/>
    <dgm:cxn modelId="{3CE5E225-9216-4FC3-9013-31FEA811F08E}" type="presParOf" srcId="{072F8F03-2197-469F-B28A-C6B8DEB94753}" destId="{4937BECA-4ED3-4DA7-AC6F-B1AE7EBC1015}" srcOrd="0" destOrd="0" presId="urn:microsoft.com/office/officeart/2008/layout/LinedList"/>
    <dgm:cxn modelId="{2CE14E9A-7E7A-49BD-B79C-C59275D2EF0E}" type="presParOf" srcId="{072F8F03-2197-469F-B28A-C6B8DEB94753}" destId="{C2DBC278-07AE-4CCD-B468-885A94B273D0}" srcOrd="1" destOrd="0" presId="urn:microsoft.com/office/officeart/2008/layout/LinedList"/>
    <dgm:cxn modelId="{F121B5AB-2848-4C72-88E1-9DBBDC0B6FCA}" type="presParOf" srcId="{C2DBC278-07AE-4CCD-B468-885A94B273D0}" destId="{21CAB249-99D5-45A5-97AB-7B1E15DFFC37}" srcOrd="0" destOrd="0" presId="urn:microsoft.com/office/officeart/2008/layout/LinedList"/>
    <dgm:cxn modelId="{E6E6CABE-DCD9-4B76-BE28-1743CA667802}" type="presParOf" srcId="{C2DBC278-07AE-4CCD-B468-885A94B273D0}" destId="{EF066A87-2062-4690-A69F-CEDCB5B40F97}" srcOrd="1" destOrd="0" presId="urn:microsoft.com/office/officeart/2008/layout/LinedList"/>
    <dgm:cxn modelId="{18B8F771-805A-4A15-A230-0598A52BCFAF}" type="presParOf" srcId="{072F8F03-2197-469F-B28A-C6B8DEB94753}" destId="{F8BDCF07-B359-46D3-9BE2-37D9D5E732FF}" srcOrd="2" destOrd="0" presId="urn:microsoft.com/office/officeart/2008/layout/LinedList"/>
    <dgm:cxn modelId="{AD6A3283-9379-440E-8352-B16399E54FC2}" type="presParOf" srcId="{072F8F03-2197-469F-B28A-C6B8DEB94753}" destId="{61255F1B-6E25-4171-A62A-4280478B2E69}" srcOrd="3" destOrd="0" presId="urn:microsoft.com/office/officeart/2008/layout/LinedList"/>
    <dgm:cxn modelId="{E54E6D59-5107-48AC-82F5-DB56DA0872CD}" type="presParOf" srcId="{61255F1B-6E25-4171-A62A-4280478B2E69}" destId="{7C7E496C-9C18-4DBE-A729-9AAA12AEF1C1}" srcOrd="0" destOrd="0" presId="urn:microsoft.com/office/officeart/2008/layout/LinedList"/>
    <dgm:cxn modelId="{5572127D-28A8-41D3-86BA-0E74CF7151C3}" type="presParOf" srcId="{61255F1B-6E25-4171-A62A-4280478B2E69}" destId="{9001D1D7-CA7F-4163-9F56-068524E832AF}" srcOrd="1" destOrd="0" presId="urn:microsoft.com/office/officeart/2008/layout/LinedList"/>
    <dgm:cxn modelId="{BC4B2BC2-69F3-47C9-84F6-CF69B9FEED9B}" type="presParOf" srcId="{072F8F03-2197-469F-B28A-C6B8DEB94753}" destId="{50D009C6-E10D-4302-99C1-778EC8447B71}" srcOrd="4" destOrd="0" presId="urn:microsoft.com/office/officeart/2008/layout/LinedList"/>
    <dgm:cxn modelId="{85C4AEBE-DBD7-45D6-B41E-5D7013E8BB41}" type="presParOf" srcId="{072F8F03-2197-469F-B28A-C6B8DEB94753}" destId="{BECB8456-9BE6-4626-BADD-926E603D2038}" srcOrd="5" destOrd="0" presId="urn:microsoft.com/office/officeart/2008/layout/LinedList"/>
    <dgm:cxn modelId="{C0E6CB01-AB0B-4727-9688-18024BFDDADD}" type="presParOf" srcId="{BECB8456-9BE6-4626-BADD-926E603D2038}" destId="{2C35AA15-489B-4E7D-A136-242462B9DBB7}" srcOrd="0" destOrd="0" presId="urn:microsoft.com/office/officeart/2008/layout/LinedList"/>
    <dgm:cxn modelId="{67CEF125-128F-422B-BF18-DFF42533C24C}" type="presParOf" srcId="{BECB8456-9BE6-4626-BADD-926E603D2038}" destId="{0E4ED36A-B520-44D8-B3D0-37EAD8106660}" srcOrd="1" destOrd="0" presId="urn:microsoft.com/office/officeart/2008/layout/LinedList"/>
    <dgm:cxn modelId="{2F18A614-5887-462A-BA46-F9414E5DF490}" type="presParOf" srcId="{072F8F03-2197-469F-B28A-C6B8DEB94753}" destId="{BC824066-A6B4-4F7B-8520-3A6120C10B5F}" srcOrd="6" destOrd="0" presId="urn:microsoft.com/office/officeart/2008/layout/LinedList"/>
    <dgm:cxn modelId="{3F806E77-8A1C-4332-91BF-5F57A200C1E7}" type="presParOf" srcId="{072F8F03-2197-469F-B28A-C6B8DEB94753}" destId="{78BB2914-6D66-4DE6-9677-76195D4D0C3A}" srcOrd="7" destOrd="0" presId="urn:microsoft.com/office/officeart/2008/layout/LinedList"/>
    <dgm:cxn modelId="{36B3547D-F7B5-4B50-914B-1AF9908B4FF0}" type="presParOf" srcId="{78BB2914-6D66-4DE6-9677-76195D4D0C3A}" destId="{EE64B312-3D2B-44BF-8D44-F5D8155C6749}" srcOrd="0" destOrd="0" presId="urn:microsoft.com/office/officeart/2008/layout/LinedList"/>
    <dgm:cxn modelId="{6DA37F0F-023F-4B54-B4DA-5B28BB792C2E}" type="presParOf" srcId="{78BB2914-6D66-4DE6-9677-76195D4D0C3A}" destId="{1829D788-D0FE-4167-95DD-C16DB1DD7D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618F6E-2B5B-4337-A9DA-33AA058395B3}">
      <dsp:nvSpPr>
        <dsp:cNvPr id="0" name=""/>
        <dsp:cNvSpPr/>
      </dsp:nvSpPr>
      <dsp:spPr>
        <a:xfrm>
          <a:off x="0" y="433"/>
          <a:ext cx="481888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A2FB76-F904-4A71-A1E9-27FE4FC58BD7}">
      <dsp:nvSpPr>
        <dsp:cNvPr id="0" name=""/>
        <dsp:cNvSpPr/>
      </dsp:nvSpPr>
      <dsp:spPr>
        <a:xfrm>
          <a:off x="0" y="433"/>
          <a:ext cx="4818888" cy="709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interested in science and working with their hands. </a:t>
          </a:r>
        </a:p>
      </dsp:txBody>
      <dsp:txXfrm>
        <a:off x="0" y="433"/>
        <a:ext cx="4818888" cy="709984"/>
      </dsp:txXfrm>
    </dsp:sp>
    <dsp:sp modelId="{E1830834-233C-4B8B-8ADB-F1C05FC3F444}">
      <dsp:nvSpPr>
        <dsp:cNvPr id="0" name=""/>
        <dsp:cNvSpPr/>
      </dsp:nvSpPr>
      <dsp:spPr>
        <a:xfrm>
          <a:off x="0" y="710417"/>
          <a:ext cx="4818888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415D33-F622-4AAB-82D9-3F44D31FD0CC}">
      <dsp:nvSpPr>
        <dsp:cNvPr id="0" name=""/>
        <dsp:cNvSpPr/>
      </dsp:nvSpPr>
      <dsp:spPr>
        <a:xfrm>
          <a:off x="0" y="710417"/>
          <a:ext cx="4818888" cy="709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detail-oriented problem solvers. </a:t>
          </a:r>
        </a:p>
      </dsp:txBody>
      <dsp:txXfrm>
        <a:off x="0" y="710417"/>
        <a:ext cx="4818888" cy="709984"/>
      </dsp:txXfrm>
    </dsp:sp>
    <dsp:sp modelId="{19BDD5F5-3A86-4F2E-A213-C9E91330FF50}">
      <dsp:nvSpPr>
        <dsp:cNvPr id="0" name=""/>
        <dsp:cNvSpPr/>
      </dsp:nvSpPr>
      <dsp:spPr>
        <a:xfrm>
          <a:off x="0" y="1420402"/>
          <a:ext cx="4818888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775855-BA9C-4835-A7EE-FBC564F2F1CC}">
      <dsp:nvSpPr>
        <dsp:cNvPr id="0" name=""/>
        <dsp:cNvSpPr/>
      </dsp:nvSpPr>
      <dsp:spPr>
        <a:xfrm>
          <a:off x="0" y="1420402"/>
          <a:ext cx="4818888" cy="709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want to help patients in a medical setting but prefer to have limited patient contact. </a:t>
          </a:r>
        </a:p>
      </dsp:txBody>
      <dsp:txXfrm>
        <a:off x="0" y="1420402"/>
        <a:ext cx="4818888" cy="709984"/>
      </dsp:txXfrm>
    </dsp:sp>
    <dsp:sp modelId="{8A2E0F8D-1917-43C9-8DE5-888123D00011}">
      <dsp:nvSpPr>
        <dsp:cNvPr id="0" name=""/>
        <dsp:cNvSpPr/>
      </dsp:nvSpPr>
      <dsp:spPr>
        <a:xfrm>
          <a:off x="0" y="2130386"/>
          <a:ext cx="481888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7477E8-DBEE-48AF-8934-364A3838D4A9}">
      <dsp:nvSpPr>
        <dsp:cNvPr id="0" name=""/>
        <dsp:cNvSpPr/>
      </dsp:nvSpPr>
      <dsp:spPr>
        <a:xfrm>
          <a:off x="0" y="2130386"/>
          <a:ext cx="4818888" cy="709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Enjoy working with their hands, technical instruments, and communicating with other medical professionals.</a:t>
          </a:r>
        </a:p>
      </dsp:txBody>
      <dsp:txXfrm>
        <a:off x="0" y="2130386"/>
        <a:ext cx="4818888" cy="709984"/>
      </dsp:txXfrm>
    </dsp:sp>
    <dsp:sp modelId="{817070FA-2D24-4E52-8BCC-36AFF0B3F265}">
      <dsp:nvSpPr>
        <dsp:cNvPr id="0" name=""/>
        <dsp:cNvSpPr/>
      </dsp:nvSpPr>
      <dsp:spPr>
        <a:xfrm>
          <a:off x="0" y="2840371"/>
          <a:ext cx="481888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432FB8-6B4D-4E3E-86D3-D00970168BDF}">
      <dsp:nvSpPr>
        <dsp:cNvPr id="0" name=""/>
        <dsp:cNvSpPr/>
      </dsp:nvSpPr>
      <dsp:spPr>
        <a:xfrm>
          <a:off x="0" y="2840371"/>
          <a:ext cx="4818888" cy="709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interested challenging career and life-long learning. </a:t>
          </a:r>
        </a:p>
      </dsp:txBody>
      <dsp:txXfrm>
        <a:off x="0" y="2840371"/>
        <a:ext cx="4818888" cy="709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7BECA-4ED3-4DA7-AC6F-B1AE7EBC1015}">
      <dsp:nvSpPr>
        <dsp:cNvPr id="0" name=""/>
        <dsp:cNvSpPr/>
      </dsp:nvSpPr>
      <dsp:spPr>
        <a:xfrm>
          <a:off x="0" y="0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CAB249-99D5-45A5-97AB-7B1E15DFFC37}">
      <dsp:nvSpPr>
        <dsp:cNvPr id="0" name=""/>
        <dsp:cNvSpPr/>
      </dsp:nvSpPr>
      <dsp:spPr>
        <a:xfrm>
          <a:off x="0" y="0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Have current MLT(ASCP)</a:t>
          </a:r>
        </a:p>
      </dsp:txBody>
      <dsp:txXfrm>
        <a:off x="0" y="0"/>
        <a:ext cx="5181600" cy="1087834"/>
      </dsp:txXfrm>
    </dsp:sp>
    <dsp:sp modelId="{F8BDCF07-B359-46D3-9BE2-37D9D5E732FF}">
      <dsp:nvSpPr>
        <dsp:cNvPr id="0" name=""/>
        <dsp:cNvSpPr/>
      </dsp:nvSpPr>
      <dsp:spPr>
        <a:xfrm>
          <a:off x="0" y="108783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E496C-9C18-4DBE-A729-9AAA12AEF1C1}">
      <dsp:nvSpPr>
        <dsp:cNvPr id="0" name=""/>
        <dsp:cNvSpPr/>
      </dsp:nvSpPr>
      <dsp:spPr>
        <a:xfrm>
          <a:off x="0" y="1087834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Have at least 16 semester hours of biological science (with one semester in microbiology)</a:t>
          </a:r>
        </a:p>
      </dsp:txBody>
      <dsp:txXfrm>
        <a:off x="0" y="1087834"/>
        <a:ext cx="5181600" cy="1087834"/>
      </dsp:txXfrm>
    </dsp:sp>
    <dsp:sp modelId="{50D009C6-E10D-4302-99C1-778EC8447B71}">
      <dsp:nvSpPr>
        <dsp:cNvPr id="0" name=""/>
        <dsp:cNvSpPr/>
      </dsp:nvSpPr>
      <dsp:spPr>
        <a:xfrm>
          <a:off x="0" y="2175669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5AA15-489B-4E7D-A136-242462B9DBB7}">
      <dsp:nvSpPr>
        <dsp:cNvPr id="0" name=""/>
        <dsp:cNvSpPr/>
      </dsp:nvSpPr>
      <dsp:spPr>
        <a:xfrm>
          <a:off x="0" y="2175669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Have at least 16 semester hours (24 quarter hours) of chemistry (with one semester in organic or biochemistry)?</a:t>
          </a:r>
        </a:p>
      </dsp:txBody>
      <dsp:txXfrm>
        <a:off x="0" y="2175669"/>
        <a:ext cx="5181600" cy="1087834"/>
      </dsp:txXfrm>
    </dsp:sp>
    <dsp:sp modelId="{BC824066-A6B4-4F7B-8520-3A6120C10B5F}">
      <dsp:nvSpPr>
        <dsp:cNvPr id="0" name=""/>
        <dsp:cNvSpPr/>
      </dsp:nvSpPr>
      <dsp:spPr>
        <a:xfrm>
          <a:off x="0" y="326350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64B312-3D2B-44BF-8D44-F5D8155C6749}">
      <dsp:nvSpPr>
        <dsp:cNvPr id="0" name=""/>
        <dsp:cNvSpPr/>
      </dsp:nvSpPr>
      <dsp:spPr>
        <a:xfrm>
          <a:off x="0" y="3263503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Have two years of full time acceptable clinical laboratory experience</a:t>
          </a:r>
        </a:p>
      </dsp:txBody>
      <dsp:txXfrm>
        <a:off x="0" y="3263503"/>
        <a:ext cx="518160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0CB6-8CAB-43C2-9735-CA46B718A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CB003-B686-4F77-9BB8-7B6D69F14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05C06-76B6-465B-8FF1-D8B1E473F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CF4AD-7AF0-4956-AE88-6C0A9E31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8AD45-F5F4-4CBD-B17F-05B6E36B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9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B580-F116-4686-AD52-F1D120E4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FC14E-39A5-45DE-908D-D65325991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C09E3-8D49-4ABF-82E6-493D9FC3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8A00F-5CF6-4DA4-A113-37909B91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704B2-C9B2-4F9B-8FF8-B0C4901E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4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77B60D-8A57-4761-9DA1-8D546D41A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AF93C-1FD0-475B-B94D-208B593FF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52C3-BE02-4580-8F09-720D2592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54E0E-A114-449B-A75C-77FFB1205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FA63-F9DF-4145-9E48-0858EEE1E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9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9EC0-732D-4E7D-B917-B58E267E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E626-48FD-4401-ADB1-8DD397DFB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9A86A-20A9-4E45-B7C3-06674036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C2521-305C-4AC3-B77A-1DC9F2A97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0F7A2-A1BA-4B75-8BB9-18F39CC2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8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9997-31A6-4D5F-8F1A-3F388064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0932D-A9D9-48B5-BEA0-3C81CDA85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772E1-7A33-4324-9852-FB17D60A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96271-0669-4627-AFF6-0E4F7859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F6F0D-C535-4119-A92D-2D77FCBC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8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65FE4-E5F9-4530-9AE2-3DE95EE15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3E67E-4ADE-42CD-8A93-9C4C40A46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1ECE5-7F5E-441D-AB58-2E49347E8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EEDAE-9C71-4603-BA78-7F68BF63F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C10A3-477A-4509-87AF-1A293ED37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34B4-E008-43E9-AF6E-999FDA59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5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B628-9B2C-4D64-83C4-976156E6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A256E-3120-410E-BAF5-8C474E6C7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9DB51-E3AC-4871-A2DD-3180A017D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6F6BE-FAD3-4F43-9C31-3DC5C5491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7978C-41D9-489F-A72E-B2473C07C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6822E0-D88F-4895-9E4C-20E8EBB9F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A98AAC-8FFA-46C9-996B-D944F27BC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A9F167-2420-44CD-B8D8-0427B9F1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2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9875-0093-4136-89F0-FDABD818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07341E-B4A9-429C-AD8D-BEC27E3E7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98654-2D20-4960-918D-679341A0E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83327-122F-4E51-8757-584FD2A46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0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84886-6321-4E73-86E9-108EF30F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33C998-AF0F-4292-8292-705E028E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0FAA9-2DE5-4052-B9C9-13DE2C3B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0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C960-4DB3-48DD-B7EB-EE9F616D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D07F5-3E48-4348-9B8D-D72CCC66E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5B10C-D5D5-4F2D-B2C8-454BAEB98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0E3F1-5A9A-48BE-A727-919EF67E0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E82FE-6B32-4552-B39A-22F30EF9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14CEB-F3B3-4DA9-8DD0-35B4B7F2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5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FD9B-BCF4-4704-AD75-C7269070C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F114D-CFFF-4B5A-B126-E6BAA7E53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1243F-9707-451B-87F5-5A0F343C3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6D73A-C689-4ED1-8043-46F75252E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1436E-10AE-4DB2-B2A2-E682A133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CC7B1-4AEC-49C5-BD1B-ED3D88E6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A4CEE1-FD37-481A-A3D6-4C278A8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145D3-C9D4-4B98-959C-A66C03532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96E0C-5872-4820-A439-045E9D2A2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C1F60-10C1-4BE3-BBA4-27491C8C1AF2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7B997-15EA-4127-9003-8D9B335B6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559F5-3092-4051-8338-B1BD311DE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C55D7-1F02-4A72-9F11-15530622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3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hyperlink" Target="http://www.hgtc.edu/mlt" TargetMode="External"/><Relationship Id="rId4" Type="http://schemas.openxmlformats.org/officeDocument/2006/relationships/hyperlink" Target="https://www.hgtc.edu/current_students/forms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hyperlink" Target="mailto:Sandra.Wetter@hgtc.ed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hyperlink" Target="https://www.hgtc.edu/documents/academics/programs/mlt/mlt-program-costs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hyperlink" Target="https://www.ascp.org/content/board-of-certification/apply-now-check-status-update-info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hyperlink" Target="http://www.hgtc.ed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hyperlink" Target="https://www.bls.gov/" TargetMode="External"/><Relationship Id="rId4" Type="http://schemas.openxmlformats.org/officeDocument/2006/relationships/hyperlink" Target="https://www.bls.gov/ooh/healthcare/clinical-laboratory-technologists-and-technicians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9.png"/><Relationship Id="rId5" Type="http://schemas.openxmlformats.org/officeDocument/2006/relationships/hyperlink" Target="mailto:Sandra.Wetter@hgtc.edu" TargetMode="External"/><Relationship Id="rId4" Type="http://schemas.openxmlformats.org/officeDocument/2006/relationships/hyperlink" Target="https://www.hgtc.edu/academics/academic_departments/Healthscience/medical-laboratory-technology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.png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ynextmove.org/profile/summary/17-2031.00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hyperlink" Target="https://ascls.org/how-do-i-become-a-laboratory-professiona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7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hyperlink" Target="https://www.cdc.gov/csels/dls/strengthening-clinical-lab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97C6AE-0902-E29C-FF55-A0220D7EA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B5B4C4-612F-36B5-AC76-8442FBA94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3"/>
    </mc:Choice>
    <mc:Fallback xmlns="">
      <p:transition spd="slow" advTm="1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8493B-AB1F-33F7-80B2-8C5862A62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Application Process &amp; Requirements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2F16-8939-A6BF-BC08-1EC68C2FC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2128"/>
            <a:ext cx="10515600" cy="4923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100"/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en-US" sz="16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Official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copy of high school transcript, including graduation date (or copy of GED, if applicable).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100"/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en-US" sz="16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Official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copies of all previous college transcripts.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100"/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Submit the Affidavit Acknowledgement form (</a:t>
            </a:r>
            <a:r>
              <a:rPr lang="en-US" sz="16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https://www.hgtc.edu/current_students/forms.html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).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100"/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Completed BIO 112 (5-year limit*), CHM105 (5-year limit), ENG 101, and MAT 120 with a minimal grade of “C” in each course.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100"/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TEAS Test Score of at least 58.7 within the last 2 years.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100"/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Complete the Medical Laboratory Technology STEPS Session(</a:t>
            </a:r>
            <a:r>
              <a:rPr lang="en-US" sz="16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5"/>
              </a:rPr>
              <a:t>www.hgtc.edu/mlt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100"/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Have an overall 2.0 GPA for all core courses completed.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100"/>
              <a:buFont typeface="Times New Roman" panose="02020603050405020304" pitchFamily="18" charset="0"/>
              <a:buAutoNum type="arabicPeriod"/>
              <a:tabLst>
                <a:tab pos="457200" algn="l"/>
              </a:tabLst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Submit the additional MLT application (</a:t>
            </a:r>
            <a:r>
              <a:rPr lang="en-US" sz="160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5"/>
              </a:rPr>
              <a:t>www.hgtc.edu/mlt</a:t>
            </a: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)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5242A7-99D6-87E1-0281-0EEF39AEA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1"/>
    </mc:Choice>
    <mc:Fallback xmlns="">
      <p:transition spd="slow" advTm="16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957D5-0F35-B3B3-7CCB-B31924F7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Requirements AFTER acceptance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D0212-75A6-FACD-2566-EBC59F63A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 fontScale="92500" lnSpcReduction="20000"/>
          </a:bodyPr>
          <a:lstStyle/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1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Submit a $</a:t>
            </a:r>
            <a:r>
              <a:rPr lang="en-US" sz="1700" i="1" dirty="0">
                <a:latin typeface="Calibri" panose="020F0502020204030204" pitchFamily="34" charset="0"/>
                <a:ea typeface="Times New Roman" panose="02020603050405020304" pitchFamily="18" charset="0"/>
              </a:rPr>
              <a:t>125</a:t>
            </a:r>
            <a:r>
              <a:rPr lang="en-US" sz="1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tuition deposit to reserve your seat. This is an out of pocket and not covered by financial aid. </a:t>
            </a: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1700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lang="en-US" sz="1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Pass Certified Background Check (CBC). </a:t>
            </a:r>
            <a:r>
              <a:rPr lang="en-US" sz="1700" i="1" dirty="0">
                <a:latin typeface="Calibri" panose="020F0502020204030204" pitchFamily="34" charset="0"/>
                <a:ea typeface="Times New Roman" panose="02020603050405020304" pitchFamily="18" charset="0"/>
              </a:rPr>
              <a:t>The return of an unfavorable CBC may result in a student being removed from the desired program.</a:t>
            </a:r>
          </a:p>
          <a:p>
            <a:pPr marL="0" indent="0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1700" i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Health Science Student Physical</a:t>
            </a:r>
            <a:endParaRPr kumimoji="0" lang="en-US" sz="17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endParaRPr lang="en-US" sz="1700" i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fontAlgn="base">
              <a:spcBef>
                <a:spcPts val="0"/>
              </a:spcBef>
              <a:spcAft>
                <a:spcPts val="600"/>
              </a:spcAft>
            </a:pPr>
            <a:endParaRPr lang="en-US" sz="1700" i="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fontAlgn="base">
              <a:spcBef>
                <a:spcPts val="0"/>
              </a:spcBef>
              <a:spcAft>
                <a:spcPts val="600"/>
              </a:spcAft>
            </a:pPr>
            <a:r>
              <a:rPr lang="en-US" sz="1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begin classes accepted students must: </a:t>
            </a:r>
            <a:endParaRPr lang="en-US" sz="17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 fontAlgn="base"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700" i="1" dirty="0">
                <a:latin typeface="Calibri" panose="020F0502020204030204" pitchFamily="34" charset="0"/>
                <a:ea typeface="Times New Roman" panose="02020603050405020304" pitchFamily="18" charset="0"/>
              </a:rPr>
              <a:t>Register for the MLT first semester courses</a:t>
            </a:r>
          </a:p>
          <a:p>
            <a:pPr marL="1257300" lvl="2" indent="-342900" fontAlgn="base"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MLT 102- Laboratory Fundamentals and Lab section</a:t>
            </a:r>
          </a:p>
          <a:p>
            <a:pPr marL="1257300" lvl="2" indent="-342900" fontAlgn="base"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MLT 105 –Medical Microbiology and Lab section</a:t>
            </a:r>
          </a:p>
          <a:p>
            <a:pPr marL="1257300" lvl="2" indent="-342900" fontAlgn="base"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700" i="1" dirty="0">
                <a:latin typeface="Calibri" panose="020F0502020204030204" pitchFamily="34" charset="0"/>
                <a:ea typeface="Times New Roman" panose="02020603050405020304" pitchFamily="18" charset="0"/>
              </a:rPr>
              <a:t>MLT 115 – Immunology and Lab section</a:t>
            </a:r>
          </a:p>
          <a:p>
            <a:pPr marL="1257300" lvl="2" indent="-342900" fontAlgn="base"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700" i="1" dirty="0">
                <a:latin typeface="Calibri" panose="020F0502020204030204" pitchFamily="34" charset="0"/>
                <a:ea typeface="Times New Roman" panose="02020603050405020304" pitchFamily="18" charset="0"/>
              </a:rPr>
              <a:t>MLT 131 – Clinical Chemistry I and Lab section</a:t>
            </a:r>
          </a:p>
          <a:p>
            <a:pPr marL="457200" lvl="1" indent="0" fontAlgn="base">
              <a:spcBef>
                <a:spcPts val="0"/>
              </a:spcBef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endParaRPr lang="en-US" sz="17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Attend New MLT Student Orientation. Scheduled </a:t>
            </a:r>
            <a:r>
              <a:rPr lang="en-US" sz="1700" i="1" dirty="0">
                <a:latin typeface="Calibri" panose="020F0502020204030204" pitchFamily="34" charset="0"/>
                <a:ea typeface="Times New Roman" panose="02020603050405020304" pitchFamily="18" charset="0"/>
              </a:rPr>
              <a:t>one month</a:t>
            </a:r>
            <a:r>
              <a:rPr lang="en-US" sz="1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prior to fall semester start. </a:t>
            </a:r>
          </a:p>
          <a:p>
            <a:pPr marL="0" marR="0" lvl="0" indent="0" fontAlgn="base">
              <a:spcBef>
                <a:spcPts val="0"/>
              </a:spcBef>
              <a:spcAft>
                <a:spcPts val="600"/>
              </a:spcAft>
              <a:buSzPts val="1000"/>
              <a:buNone/>
              <a:tabLst>
                <a:tab pos="457200" algn="l"/>
              </a:tabLst>
            </a:pPr>
            <a:r>
              <a:rPr lang="en-US" sz="17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		Email invite will be sent by </a:t>
            </a:r>
            <a:r>
              <a:rPr lang="en-US" sz="1700" i="1" dirty="0"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Sandra.Wetter@hgtc.edu</a:t>
            </a:r>
            <a:r>
              <a:rPr lang="en-US" sz="1700" i="1" dirty="0">
                <a:latin typeface="Calibri" panose="020F0502020204030204" pitchFamily="34" charset="0"/>
                <a:ea typeface="Times New Roman" panose="02020603050405020304" pitchFamily="18" charset="0"/>
              </a:rPr>
              <a:t> ,  MLT Program Director</a:t>
            </a:r>
            <a:endParaRPr lang="en-US" sz="17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5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C0007B-7C93-5DFF-AD1F-8EF6AB1EF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4"/>
    </mc:Choice>
    <mc:Fallback xmlns="">
      <p:transition spd="slow" advTm="2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0C74B-B7AB-A17C-BB53-DAB131D5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MLT Program Costs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E4704-476B-BDE5-3AE5-0ABE1F147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may view a comprehensive list of program expenses that a student can  expect to insure during enrollment in the Medical Laboratory Technology curriculum.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keep in mind these figures are approximations and are based on current cost. May of these expenses are payable to third partied and subject to change with out notice.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Tuition is subject to change.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Supplies and fees: Student will be responsible for items above and beyond tuition, such as uniforms, clinical supplies and items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MLT Program Costs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DA2A3E-41A6-D90A-DB3E-CEEB3943B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9"/>
    </mc:Choice>
    <mc:Fallback xmlns="">
      <p:transition spd="slow" advTm="1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DFFC8F-4415-4C49-A533-A0E9E170C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The HGTC MLT Program includes: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38840-9685-45A7-B1E5-9E1277B5A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7280" y="2494450"/>
            <a:ext cx="4431169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In classroom lectures you learn:</a:t>
            </a:r>
          </a:p>
          <a:p>
            <a:pPr lvl="1"/>
            <a:r>
              <a:rPr lang="en-US" sz="1700" dirty="0"/>
              <a:t>Theory</a:t>
            </a:r>
          </a:p>
          <a:p>
            <a:pPr lvl="1"/>
            <a:r>
              <a:rPr lang="en-US" sz="1700" dirty="0"/>
              <a:t>Composition of body fluids</a:t>
            </a:r>
          </a:p>
          <a:p>
            <a:pPr lvl="1"/>
            <a:r>
              <a:rPr lang="en-US" sz="1700" dirty="0"/>
              <a:t>Diseases</a:t>
            </a:r>
          </a:p>
          <a:p>
            <a:r>
              <a:rPr lang="en-US" sz="1700" dirty="0"/>
              <a:t>Laboratory procedures</a:t>
            </a:r>
          </a:p>
          <a:p>
            <a:pPr lvl="1"/>
            <a:r>
              <a:rPr lang="en-US" sz="1700" dirty="0"/>
              <a:t>Microscopes</a:t>
            </a:r>
          </a:p>
          <a:p>
            <a:pPr lvl="1"/>
            <a:r>
              <a:rPr lang="en-US" sz="1700" dirty="0"/>
              <a:t>precision pipettors</a:t>
            </a:r>
          </a:p>
          <a:p>
            <a:pPr lvl="1"/>
            <a:r>
              <a:rPr lang="en-US" sz="1700" dirty="0"/>
              <a:t>automated instruments</a:t>
            </a:r>
          </a:p>
          <a:p>
            <a:pPr marL="457200" lvl="1"/>
            <a:endParaRPr lang="en-US" sz="1700" dirty="0"/>
          </a:p>
          <a:p>
            <a:pPr marL="457200" lvl="1"/>
            <a:r>
              <a:rPr lang="en-US" sz="1700" i="1" dirty="0"/>
              <a:t>You learn how they all come together to help diagnose and treat the  patient. </a:t>
            </a:r>
          </a:p>
          <a:p>
            <a:endParaRPr lang="en-US" sz="17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C0CE3B-D0AA-40A3-B4D3-6DFBF87786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9694" r="22920" b="-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89D6D4-5B57-A512-21ED-E532B2A64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5"/>
    </mc:Choice>
    <mc:Fallback xmlns="">
      <p:transition spd="slow" advTm="13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7E8EF4-B57F-463A-A946-BCA5AA47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Individual courses for MLT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573425-06E3-4FB9-BE4E-DF7E55EAE6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3394" r="50575" b="-1"/>
          <a:stretch/>
        </p:blipFill>
        <p:spPr>
          <a:xfrm>
            <a:off x="1424902" y="2492376"/>
            <a:ext cx="3209779" cy="356337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5BCAC-39FE-41E9-8769-AB70441E8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5569" y="2494450"/>
            <a:ext cx="5471529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Chemistry</a:t>
            </a:r>
          </a:p>
          <a:p>
            <a:r>
              <a:rPr lang="en-US" sz="2400"/>
              <a:t>Hematology</a:t>
            </a:r>
          </a:p>
          <a:p>
            <a:r>
              <a:rPr lang="en-US" sz="2400"/>
              <a:t>Urinalysis &amp; Body Fluids</a:t>
            </a:r>
          </a:p>
          <a:p>
            <a:r>
              <a:rPr lang="en-US" sz="2400"/>
              <a:t>Coagulation</a:t>
            </a:r>
          </a:p>
          <a:p>
            <a:r>
              <a:rPr lang="en-US" sz="2400"/>
              <a:t>Microbiology</a:t>
            </a:r>
          </a:p>
          <a:p>
            <a:r>
              <a:rPr lang="en-US" sz="2400"/>
              <a:t>Blood Bank and Transfusion</a:t>
            </a:r>
          </a:p>
          <a:p>
            <a:r>
              <a:rPr lang="en-US" sz="2400"/>
              <a:t>Immunology</a:t>
            </a:r>
          </a:p>
          <a:p>
            <a:endParaRPr lang="en-US" sz="240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27D179-5AC5-5287-7CD1-8A29C22DA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7"/>
    </mc:Choice>
    <mc:Fallback xmlns="">
      <p:transition spd="slow" advTm="13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C5782D3-6CED-43A7-BE35-09C48F809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6721F593-ECD2-4B5B-AAE4-0866A4CDC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1DEE99F-D18C-4025-BA3F-CEBF5258E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76FA5D9-3A7C-4FA7-9BA8-1905D703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3D44D-CA6D-4FE9-8F4D-629962A0D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MLT Laboratory Skills Class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273C13-6BAF-427B-B8D0-22968A9CE5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2909" r="25296" b="1"/>
          <a:stretch/>
        </p:blipFill>
        <p:spPr>
          <a:xfrm>
            <a:off x="804101" y="804101"/>
            <a:ext cx="6730556" cy="52497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0C08B-0D49-4B78-BF8E-75071DF6E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5105" y="3072208"/>
            <a:ext cx="3264916" cy="2660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Dilution pipetting</a:t>
            </a:r>
          </a:p>
          <a:p>
            <a:r>
              <a:rPr lang="en-US" sz="2000">
                <a:solidFill>
                  <a:srgbClr val="FFFFFF"/>
                </a:solidFill>
              </a:rPr>
              <a:t>Blood type testing</a:t>
            </a:r>
          </a:p>
          <a:p>
            <a:r>
              <a:rPr lang="en-US" sz="2000">
                <a:solidFill>
                  <a:srgbClr val="FFFFFF"/>
                </a:solidFill>
              </a:rPr>
              <a:t>Antibody Screening</a:t>
            </a:r>
          </a:p>
          <a:p>
            <a:r>
              <a:rPr lang="en-US" sz="2000">
                <a:solidFill>
                  <a:srgbClr val="FFFFFF"/>
                </a:solidFill>
              </a:rPr>
              <a:t>Spectrophotometry</a:t>
            </a:r>
          </a:p>
          <a:p>
            <a:r>
              <a:rPr lang="en-US" sz="2000">
                <a:solidFill>
                  <a:srgbClr val="FFFFFF"/>
                </a:solidFill>
              </a:rPr>
              <a:t>Microscopy</a:t>
            </a:r>
          </a:p>
          <a:p>
            <a:r>
              <a:rPr lang="en-US" sz="2000">
                <a:solidFill>
                  <a:srgbClr val="FFFFFF"/>
                </a:solidFill>
              </a:rPr>
              <a:t>Bacteriology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4652D57C-331F-43B8-9C07-69FBA9C02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2506111-D723-0F84-CF24-5EC7500CD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6"/>
    </mc:Choice>
    <mc:Fallback xmlns="">
      <p:transition spd="slow" advTm="14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70827-B581-4E5F-97CA-91EC113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MLT Terminology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417B2-D412-4D73-AC25-90C91EF19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Delta check</a:t>
            </a:r>
          </a:p>
          <a:p>
            <a:r>
              <a:rPr lang="en-US" sz="1700"/>
              <a:t>Systematic error vs Random error</a:t>
            </a:r>
          </a:p>
          <a:p>
            <a:r>
              <a:rPr lang="en-US" sz="1700"/>
              <a:t>Specificity vs Sensitivity</a:t>
            </a:r>
          </a:p>
          <a:p>
            <a:r>
              <a:rPr lang="en-US" sz="1700"/>
              <a:t>Levey-Jennings charts </a:t>
            </a:r>
          </a:p>
          <a:p>
            <a:r>
              <a:rPr lang="en-US" sz="1700"/>
              <a:t>Westgard Rules</a:t>
            </a:r>
          </a:p>
          <a:p>
            <a:r>
              <a:rPr lang="en-US" sz="1700"/>
              <a:t>Molality vs Molarity</a:t>
            </a:r>
          </a:p>
          <a:p>
            <a:r>
              <a:rPr lang="en-US" sz="1700"/>
              <a:t>Osmolality vs Osmolarity</a:t>
            </a:r>
          </a:p>
          <a:p>
            <a:r>
              <a:rPr lang="en-US" sz="1700"/>
              <a:t>Different microscopy</a:t>
            </a:r>
          </a:p>
          <a:p>
            <a:pPr lvl="1"/>
            <a:r>
              <a:rPr lang="en-US" sz="1700"/>
              <a:t>Phase- contrast</a:t>
            </a:r>
          </a:p>
          <a:p>
            <a:pPr lvl="1"/>
            <a:r>
              <a:rPr lang="en-US" sz="1700"/>
              <a:t>Polarized</a:t>
            </a:r>
          </a:p>
          <a:p>
            <a:pPr lvl="1"/>
            <a:r>
              <a:rPr lang="en-US" sz="1700"/>
              <a:t>Fluorescence</a:t>
            </a:r>
          </a:p>
          <a:p>
            <a:pPr lvl="1"/>
            <a:endParaRPr lang="en-US" sz="1700"/>
          </a:p>
          <a:p>
            <a:endParaRPr lang="en-US" sz="17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CD4BC5-7C2B-420F-9FAC-5ACDCA15B5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188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A99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E4AC84-7E53-FB66-E7E2-559B50189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7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4"/>
    </mc:Choice>
    <mc:Fallback xmlns="">
      <p:transition spd="slow" advTm="1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0B846-E26E-A11C-ACF8-46ECED212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MLT Clinical Rotations 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C91E4-460E-3CB7-5BBA-C763C9E64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During the 4</a:t>
            </a:r>
            <a:r>
              <a:rPr lang="en-US" sz="2200" baseline="30000"/>
              <a:t>th</a:t>
            </a:r>
            <a:r>
              <a:rPr lang="en-US" sz="2200"/>
              <a:t> &amp; 5</a:t>
            </a:r>
            <a:r>
              <a:rPr lang="en-US" sz="2200" baseline="30000"/>
              <a:t>th</a:t>
            </a:r>
            <a:r>
              <a:rPr lang="en-US" sz="2200"/>
              <a:t> semesters students complete Clinical rotations at local Hospital and Physician Office Laboratory settings.</a:t>
            </a:r>
          </a:p>
          <a:p>
            <a:r>
              <a:rPr lang="en-US" sz="2200"/>
              <a:t>Students learn to operate large automated lab instruments and gain experience in day-to-day operations of lab testing and processing results.</a:t>
            </a:r>
          </a:p>
        </p:txBody>
      </p:sp>
      <p:pic>
        <p:nvPicPr>
          <p:cNvPr id="12" name="Content Placeholder 11" descr="Dcotor using microscope in laboratory">
            <a:extLst>
              <a:ext uri="{FF2B5EF4-FFF2-40B4-BE49-F238E27FC236}">
                <a16:creationId xmlns:a16="http://schemas.microsoft.com/office/drawing/2014/main" id="{AE4EB078-F7F9-D38A-7FBF-B4E3728C55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8" r="1218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6320E6-4FD0-BEA9-2BBC-636794D29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9"/>
    </mc:Choice>
    <mc:Fallback xmlns="">
      <p:transition spd="slow" advTm="1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65224-BA38-4A1C-9301-DB7B3CE7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After graduation….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F0F77-E87C-4367-B7C9-C4C7D7CCF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959" y="1845578"/>
            <a:ext cx="7864642" cy="4384857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/>
            <a:endParaRPr lang="en-US" sz="3200" dirty="0"/>
          </a:p>
          <a:p>
            <a:pPr marL="0"/>
            <a:r>
              <a:rPr lang="en-US" sz="4200" dirty="0"/>
              <a:t>Graduates of the program are eligible to take the American Society for Clinical Pathology – Board of Certification (ASCP-BOC) exam. </a:t>
            </a:r>
          </a:p>
          <a:p>
            <a:pPr marL="0" indent="0">
              <a:buNone/>
            </a:pPr>
            <a:endParaRPr lang="en-US" sz="4200" dirty="0"/>
          </a:p>
          <a:p>
            <a:pPr marL="0"/>
            <a:r>
              <a:rPr lang="en-US" sz="4200" dirty="0"/>
              <a:t>The cost of completing this examination is not included in the cost of tuition for the program. </a:t>
            </a:r>
          </a:p>
          <a:p>
            <a:pPr marL="0"/>
            <a:endParaRPr lang="en-US" sz="4200" dirty="0"/>
          </a:p>
          <a:p>
            <a:pPr marL="0"/>
            <a:r>
              <a:rPr lang="en-US" sz="4200" dirty="0"/>
              <a:t>Becoming a MLT (ASCP) will help you procure employment in hospital and private laboratories (clinical or research) or physician office labs.</a:t>
            </a:r>
          </a:p>
          <a:p>
            <a:pPr marL="0"/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2500" dirty="0"/>
          </a:p>
          <a:p>
            <a:pPr marL="0"/>
            <a:r>
              <a:rPr lang="en-US" sz="2500" dirty="0">
                <a:hlinkClick r:id="rId4"/>
              </a:rPr>
              <a:t>American Society of Clinical Pathologist ASCP</a:t>
            </a:r>
            <a:endParaRPr lang="en-US" sz="2500" dirty="0"/>
          </a:p>
          <a:p>
            <a:pPr marL="0"/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8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2B3B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649976-A929-4500-9337-93A8A8BC70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9254442" y="3170089"/>
            <a:ext cx="1462088" cy="51782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F7630ED-2084-EFBB-C2A0-8135E6CA8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5"/>
    </mc:Choice>
    <mc:Fallback xmlns="">
      <p:transition spd="slow" advTm="1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5F8808-3B7D-496F-808A-275C7695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MLT hospital job physical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8D6DF-8145-41A2-A2E8-95BFD12EAD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rgbClr val="FEFFFF"/>
                </a:solidFill>
              </a:rPr>
              <a:t>Typically, 8–12-hour shifts/ day, night, weekends, holidays.</a:t>
            </a:r>
          </a:p>
          <a:p>
            <a:r>
              <a:rPr lang="en-US" sz="1700">
                <a:solidFill>
                  <a:srgbClr val="FEFFFF"/>
                </a:solidFill>
              </a:rPr>
              <a:t>Standing for long periods of time.</a:t>
            </a:r>
          </a:p>
          <a:p>
            <a:r>
              <a:rPr lang="en-US" sz="1700">
                <a:solidFill>
                  <a:srgbClr val="FEFFFF"/>
                </a:solidFill>
              </a:rPr>
              <a:t>Exposure to human body fluids – blood, urine, stool, joint fluids (CSF, joint, paracentesis, etc.)</a:t>
            </a:r>
          </a:p>
          <a:p>
            <a:r>
              <a:rPr lang="en-US" sz="1700">
                <a:solidFill>
                  <a:srgbClr val="FEFFFF"/>
                </a:solidFill>
              </a:rPr>
              <a:t>Ability to lift to 35 pounds</a:t>
            </a:r>
          </a:p>
          <a:p>
            <a:endParaRPr lang="en-US" sz="1700">
              <a:solidFill>
                <a:srgbClr val="FEFFFF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D56C73-09A3-4CEC-9790-6A5615A7B6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98268" y="1457032"/>
            <a:ext cx="6539075" cy="36245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5F68AA-4E31-7AF2-5779-5ED0C2717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7"/>
    </mc:Choice>
    <mc:Fallback xmlns="">
      <p:transition spd="slow" advTm="15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379C0369-A022-4605-B2F4-7773B74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FFFD28B7-CC22-4615-B487-71F01104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712E4DE6-A2E5-4786-B1B9-795E13D1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176DEB1C-09CA-478A-AEEF-963E89897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28861D55-9A89-4552-8E10-2201E199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8" y="644382"/>
            <a:ext cx="10734055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D9CF9-DA22-4CD4-971B-AD4011016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455" y="1118009"/>
            <a:ext cx="4194241" cy="3180360"/>
          </a:xfrm>
        </p:spPr>
        <p:txBody>
          <a:bodyPr>
            <a:normAutofit/>
          </a:bodyPr>
          <a:lstStyle/>
          <a:p>
            <a:pPr algn="l"/>
            <a:r>
              <a:rPr lang="en-US" sz="4200">
                <a:solidFill>
                  <a:srgbClr val="FFFFFF"/>
                </a:solidFill>
              </a:rPr>
              <a:t>Medical Laboratory Technology</a:t>
            </a:r>
            <a:br>
              <a:rPr lang="en-US" sz="4200">
                <a:solidFill>
                  <a:srgbClr val="FFFFFF"/>
                </a:solidFill>
              </a:rPr>
            </a:br>
            <a:r>
              <a:rPr lang="en-US" sz="4200">
                <a:solidFill>
                  <a:srgbClr val="FFFFFF"/>
                </a:solidFill>
              </a:rPr>
              <a:t>AAS, MLT</a:t>
            </a:r>
            <a:br>
              <a:rPr lang="en-US" sz="4200">
                <a:solidFill>
                  <a:srgbClr val="FFFFFF"/>
                </a:solidFill>
              </a:rPr>
            </a:br>
            <a:endParaRPr lang="en-US" sz="4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357EF-6CD2-4719-A547-D3AEBAAC6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0455" y="4365267"/>
            <a:ext cx="4203811" cy="1065766"/>
          </a:xfrm>
        </p:spPr>
        <p:txBody>
          <a:bodyPr>
            <a:normAutofit fontScale="25000" lnSpcReduction="20000"/>
          </a:bodyPr>
          <a:lstStyle/>
          <a:p>
            <a:pPr algn="l"/>
            <a:endParaRPr lang="en-US" sz="500" dirty="0">
              <a:solidFill>
                <a:srgbClr val="FFFFFF"/>
              </a:solidFill>
            </a:endParaRPr>
          </a:p>
          <a:p>
            <a:pPr algn="l"/>
            <a:endParaRPr lang="en-US" sz="500" dirty="0">
              <a:solidFill>
                <a:srgbClr val="FFFFFF"/>
              </a:solidFill>
            </a:endParaRPr>
          </a:p>
          <a:p>
            <a:pPr algn="l"/>
            <a:endParaRPr lang="en-US" sz="500" dirty="0">
              <a:solidFill>
                <a:srgbClr val="FFFFFF"/>
              </a:solidFill>
            </a:endParaRPr>
          </a:p>
          <a:p>
            <a:r>
              <a:rPr lang="en-US" sz="500" dirty="0">
                <a:solidFill>
                  <a:srgbClr val="FFFFFF"/>
                </a:solidFill>
              </a:rPr>
              <a:t>					</a:t>
            </a:r>
            <a:r>
              <a:rPr lang="en-US" sz="6200" dirty="0">
                <a:solidFill>
                  <a:srgbClr val="FFFFFF"/>
                </a:solidFill>
              </a:rPr>
              <a:t>Sandra Wetter MBA,MLS(ASCP)			Program Director</a:t>
            </a:r>
          </a:p>
          <a:p>
            <a:pPr algn="l"/>
            <a:endParaRPr lang="en-US" sz="500" dirty="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ca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89A2CC6E-3905-44D6-824F-80C600581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734" y="1794821"/>
            <a:ext cx="4650482" cy="2959398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65CE417-C63B-D42F-611A-2DBE5D6F3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1"/>
    </mc:Choice>
    <mc:Fallback xmlns="">
      <p:transition spd="slow" advTm="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884766-945D-4C9A-A32C-0119438A7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In the hospital setting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81CDAC-24A8-4405-9EA7-601E5B380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2189" y="2494450"/>
            <a:ext cx="5773883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You could have specimens from </a:t>
            </a:r>
          </a:p>
          <a:p>
            <a:pPr lvl="1"/>
            <a:r>
              <a:rPr lang="en-US"/>
              <a:t>trauma victims</a:t>
            </a:r>
          </a:p>
          <a:p>
            <a:pPr lvl="1"/>
            <a:r>
              <a:rPr lang="en-US"/>
              <a:t>stroke victims </a:t>
            </a:r>
          </a:p>
          <a:p>
            <a:pPr lvl="1"/>
            <a:r>
              <a:rPr lang="en-US"/>
              <a:t>STEMI patients</a:t>
            </a:r>
          </a:p>
          <a:p>
            <a:pPr lvl="1"/>
            <a:r>
              <a:rPr lang="en-US"/>
              <a:t>Routine Outpatients</a:t>
            </a:r>
          </a:p>
          <a:p>
            <a:pPr lvl="1"/>
            <a:r>
              <a:rPr lang="en-US"/>
              <a:t>Pre-op patients</a:t>
            </a:r>
          </a:p>
          <a:p>
            <a:pPr lvl="1"/>
            <a:r>
              <a:rPr lang="en-US"/>
              <a:t>Chemotherapy patients</a:t>
            </a:r>
          </a:p>
        </p:txBody>
      </p:sp>
      <p:pic>
        <p:nvPicPr>
          <p:cNvPr id="1026" name="Picture 2" descr="Home - Medical Technology University of Wisconsin Oshkosh">
            <a:extLst>
              <a:ext uri="{FF2B5EF4-FFF2-40B4-BE49-F238E27FC236}">
                <a16:creationId xmlns:a16="http://schemas.microsoft.com/office/drawing/2014/main" id="{452B3782-8664-462B-8485-CDF6F84EE1C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6802" y="1410430"/>
            <a:ext cx="3571311" cy="123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41232-15AE-4C66-8A44-8A7D15E50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706" y="3802612"/>
            <a:ext cx="3340358" cy="217483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573CD1-12DE-3D5D-61E6-DF8D12650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8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14"/>
    </mc:Choice>
    <mc:Fallback xmlns="">
      <p:transition spd="slow" advTm="1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9E53-308C-4C26-9028-A8634DA59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4331"/>
            <a:ext cx="10515600" cy="48635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Job outlook for medical laboratory technicians…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1607E-E237-4A98-B12A-3F86C4B93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3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0" i="1" dirty="0">
              <a:solidFill>
                <a:srgbClr val="333333"/>
              </a:solidFill>
              <a:effectLst/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b="0" i="1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…is projected to grow 11 percent from 2020 to 2030, faster than the average for all occupations.</a:t>
            </a:r>
            <a:endParaRPr lang="en-US" i="1" dirty="0">
              <a:hlinkClick r:id="rId4"/>
            </a:endParaRPr>
          </a:p>
          <a:p>
            <a:pPr marL="0" indent="0">
              <a:buNone/>
            </a:pPr>
            <a:endParaRPr lang="en-US" sz="3600" dirty="0">
              <a:hlinkClick r:id="rId4"/>
            </a:endParaRPr>
          </a:p>
          <a:p>
            <a:pPr marL="0" indent="0">
              <a:buNone/>
            </a:pPr>
            <a:endParaRPr lang="en-US" dirty="0">
              <a:hlinkClick r:id="rId4"/>
            </a:endParaRPr>
          </a:p>
          <a:p>
            <a:pPr marL="0" indent="0">
              <a:buNone/>
            </a:pPr>
            <a:endParaRPr lang="en-US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r>
              <a:rPr lang="en-US" sz="2000" dirty="0">
                <a:hlinkClick r:id="rId4"/>
              </a:rPr>
              <a:t>https://www.bls.gov/ooh/healthcare/clinical-laboratory-technologists-and-technicians.htm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54F0CF-D187-40D8-91B2-EE7AE64150B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317725" y="4033838"/>
            <a:ext cx="6874276" cy="2155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cap="all" dirty="0">
                <a:effectLst/>
                <a:latin typeface="Source Sans Pro We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BUREAU OF </a:t>
            </a:r>
            <a:r>
              <a:rPr lang="en-US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LABOR STATISTICS</a:t>
            </a:r>
            <a:endParaRPr lang="en-US" b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26E038-4891-5B51-E928-8A74FDB3A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4"/>
    </mc:Choice>
    <mc:Fallback xmlns="">
      <p:transition spd="slow" advTm="1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A421C-1E2B-41FC-A34B-00E2757A9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2991416"/>
          </a:xfrm>
        </p:spPr>
        <p:txBody>
          <a:bodyPr anchor="b">
            <a:normAutofit/>
          </a:bodyPr>
          <a:lstStyle/>
          <a:p>
            <a:pPr algn="l"/>
            <a:r>
              <a:rPr lang="en-US"/>
              <a:t>Questions??!!</a:t>
            </a:r>
            <a:br>
              <a:rPr lang="en-US"/>
            </a:b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01924-5051-4688-BA22-C4E5CF5BF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824" y="3429000"/>
            <a:ext cx="4764387" cy="2991416"/>
          </a:xfrm>
        </p:spPr>
        <p:txBody>
          <a:bodyPr anchor="t">
            <a:normAutofit/>
          </a:bodyPr>
          <a:lstStyle/>
          <a:p>
            <a:pPr marL="0" indent="0" algn="l">
              <a:buNone/>
            </a:pPr>
            <a:r>
              <a:rPr lang="en-US" dirty="0"/>
              <a:t>Follow this link to the HGTC.edu/MLT webpage</a:t>
            </a:r>
          </a:p>
          <a:p>
            <a:pPr marL="0" indent="0" algn="l">
              <a:buNone/>
            </a:pPr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https://www.hgtc.edu/academics/academic_departments/Healthscience/medical-laboratory-technology.html</a:t>
            </a:r>
            <a:endParaRPr lang="en-US" sz="2000" dirty="0"/>
          </a:p>
          <a:p>
            <a:pPr marL="0" indent="0" algn="l">
              <a:buNone/>
            </a:pPr>
            <a:endParaRPr lang="en-US" sz="2000" dirty="0"/>
          </a:p>
          <a:p>
            <a:pPr marL="0" indent="0" algn="l">
              <a:buNone/>
            </a:pPr>
            <a:r>
              <a:rPr lang="en-US" sz="2000" dirty="0"/>
              <a:t>Or contact </a:t>
            </a:r>
            <a:r>
              <a:rPr lang="en-US" sz="2000" dirty="0">
                <a:hlinkClick r:id="rId5"/>
              </a:rPr>
              <a:t>Sandra.Wetter@hgtc.edu</a:t>
            </a:r>
            <a:endParaRPr lang="en-US" sz="2000" dirty="0"/>
          </a:p>
          <a:p>
            <a:pPr marL="0" indent="0" algn="l">
              <a:buNone/>
            </a:pPr>
            <a:r>
              <a:rPr lang="en-US" sz="2000" dirty="0"/>
              <a:t>                    MLT Program Director</a:t>
            </a:r>
          </a:p>
          <a:p>
            <a:pPr marL="0" indent="0" algn="l">
              <a:buNone/>
            </a:pPr>
            <a:endParaRPr lang="en-US" sz="2000" dirty="0"/>
          </a:p>
          <a:p>
            <a:pPr marL="0" indent="0" algn="l">
              <a:buNone/>
            </a:pPr>
            <a:endParaRPr lang="en-US" sz="2000" dirty="0"/>
          </a:p>
          <a:p>
            <a:pPr algn="l"/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1B111C-2407-4F16-9D04-9A65DED8101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>
            <a:off x="7531503" y="2709754"/>
            <a:ext cx="3591165" cy="229538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530786-04CC-DA58-F95A-F2CD39FB9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7"/>
    </mc:Choice>
    <mc:Fallback xmlns="">
      <p:transition spd="slow" advTm="7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A094-263B-419E-9FF6-23298ACC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for advancement to MLS(ASCP)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3D1DF56F-CD74-BF05-DB9C-22AAC548197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A420B7-C009-4CF9-B4F8-A687260FE9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CDDD9D-0257-4E79-841E-B887F8B3F7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9800" y="2587151"/>
            <a:ext cx="5718220" cy="168369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3DE508E-3DDD-8633-39CF-EC41363C7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3"/>
    </mc:Choice>
    <mc:Fallback xmlns="">
      <p:transition spd="slow" advTm="1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3D55A6-D894-4C7D-9E27-E6432841A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Difference in an MLT and MLS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ADACC-69E8-4939-A74A-7EB0193A9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/>
              <a:t>Medical Laboratory Technician (MLT) programs provide a general base knowledge of the lab subjects</a:t>
            </a:r>
          </a:p>
          <a:p>
            <a:r>
              <a:rPr lang="en-US" sz="1500"/>
              <a:t> Medical Laboratory Scientists (MLS) programs go more in depth into the lab concepts and clinical training. </a:t>
            </a:r>
          </a:p>
          <a:p>
            <a:r>
              <a:rPr lang="en-US" sz="1500"/>
              <a:t>MLTs also have fewer opportunities for advancement to become a Lab Supervisor, Lab Manager or Hospital Administrator.</a:t>
            </a:r>
          </a:p>
          <a:p>
            <a:r>
              <a:rPr lang="en-US" sz="1500"/>
              <a:t>Even though it may seem easier to become a MLT after a couple years, you will be leaving major salary potential over your lifetime on the table.</a:t>
            </a:r>
          </a:p>
          <a:p>
            <a:endParaRPr lang="en-US" sz="1500"/>
          </a:p>
          <a:p>
            <a:endParaRPr lang="en-US" sz="15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1ED00B-03D3-433A-8E10-0DA512DFC7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98892" y="3565708"/>
            <a:ext cx="4802404" cy="141670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76AE6BA-77BF-CB32-9B5E-5296EAB2E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6"/>
    </mc:Choice>
    <mc:Fallback xmlns="">
      <p:transition spd="slow" advTm="2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EDEF9-FDB2-2124-05F3-9E9E7AE1C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07"/>
            <a:ext cx="3494362" cy="4930986"/>
          </a:xfrm>
        </p:spPr>
        <p:txBody>
          <a:bodyPr>
            <a:normAutofit/>
          </a:bodyPr>
          <a:lstStyle/>
          <a:p>
            <a:pPr algn="r"/>
            <a:r>
              <a:rPr lang="en-US" b="1" i="1" dirty="0">
                <a:solidFill>
                  <a:schemeClr val="accent1"/>
                </a:solidFill>
              </a:rPr>
              <a:t>Average Wages for MLT’s and MLS’s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DCE6F-09A9-7D11-205B-EB23C7447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030" y="963507"/>
            <a:ext cx="6250940" cy="2304627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3600" dirty="0"/>
              <a:t>MLT(ASCP)</a:t>
            </a:r>
          </a:p>
          <a:p>
            <a:pPr marL="0" indent="0" algn="ctr">
              <a:buNone/>
            </a:pPr>
            <a:r>
              <a:rPr lang="en-US" sz="3600" dirty="0"/>
              <a:t>$21/ hour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5D6E5-A14E-06AE-B8F0-9EAC405CC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6030" y="3589866"/>
            <a:ext cx="6250940" cy="23046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3600" dirty="0"/>
              <a:t>MLS(ASCP)</a:t>
            </a:r>
          </a:p>
          <a:p>
            <a:pPr marL="0" indent="0" algn="ctr">
              <a:buNone/>
            </a:pPr>
            <a:r>
              <a:rPr lang="en-US" sz="3600" dirty="0"/>
              <a:t>$26/ hour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060F5A-30C3-69A8-6B81-7CC26F967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5"/>
    </mc:Choice>
    <mc:Fallback xmlns="">
      <p:transition spd="slow" advTm="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CB458-FD96-6E8B-C514-52438FC3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You have completed the MLT STEPS Session!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1B34A-CC9E-21B1-8818-B501E95A5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HGTC reserves the right to change the program admission requirements at any time. You mush meet the admission requirements that are in effect at the time you submit your application.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Please review the checklist located below this STEPS Session on the Libguides page and enter the information requested below the checklist to receive credit for viewing the session.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7465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85216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5D62BEF-AD85-4D0A-9E79-E89C07329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673100"/>
            <a:ext cx="3248025" cy="1947863"/>
          </a:xfrm>
          <a:prstGeom prst="rect">
            <a:avLst/>
          </a:prstGeom>
        </p:spPr>
      </p:pic>
      <p:pic>
        <p:nvPicPr>
          <p:cNvPr id="9" name="Content Placeholder 8" descr="Woman using a microscope">
            <a:extLst>
              <a:ext uri="{FF2B5EF4-FFF2-40B4-BE49-F238E27FC236}">
                <a16:creationId xmlns:a16="http://schemas.microsoft.com/office/drawing/2014/main" id="{EA801188-EC7A-458F-B7A0-7769174BF4C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725" y="673100"/>
            <a:ext cx="2954338" cy="1947863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398677-C0C5-44C2-9211-7CC97CEE4F5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/>
        </p:blipFill>
        <p:spPr>
          <a:xfrm>
            <a:off x="5280025" y="2687638"/>
            <a:ext cx="6269038" cy="3497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F9012-0E83-4DF4-B9F2-9264087292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3277" y="712269"/>
            <a:ext cx="3370998" cy="55022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is a Medical Laboratory Technician (MLT)?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5DE115-4FC7-6D88-4D4C-959C1EBE0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6"/>
    </mc:Choice>
    <mc:Fallback xmlns="">
      <p:transition spd="slow" advTm="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73340-A36D-4E1C-9B43-3C03104A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The Role of an MLT is defined by the American Society for Clinical Laboratory Science (ASCLS)</a:t>
            </a:r>
            <a:br>
              <a:rPr lang="en-US" sz="2500">
                <a:solidFill>
                  <a:srgbClr val="FFFFFF"/>
                </a:solidFill>
              </a:rPr>
            </a:br>
            <a:endParaRPr lang="en-US" sz="25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4B794-A40E-4410-8E51-E8E903583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endParaRPr lang="en-US" sz="15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marL="0" indent="0">
              <a:buNone/>
            </a:pPr>
            <a:endParaRPr lang="en-US" sz="15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marL="0" indent="0">
              <a:buNone/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…vital healthcare detectives, uncovering and providing laboratory information from laboratory analyses that assist physicians in patient diagnosis and treatment, as well as in disease monitoring or prevention (maintenance of health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)...</a:t>
            </a:r>
            <a:endParaRPr lang="en-US" sz="2400" i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marL="0" indent="0">
              <a:buNone/>
            </a:pPr>
            <a:endParaRPr lang="en-US" sz="15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marL="0" indent="0">
              <a:buNone/>
            </a:pPr>
            <a:endParaRPr lang="en-US" sz="15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marL="0" indent="0">
              <a:buNone/>
            </a:pPr>
            <a:endParaRPr lang="en-US" sz="15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marL="0" indent="0">
              <a:buNone/>
            </a:pPr>
            <a:endParaRPr lang="en-US" sz="15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 marL="0" indent="0">
              <a:buNone/>
            </a:pPr>
            <a:r>
              <a:rPr lang="en-US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Link below to learn more</a:t>
            </a:r>
            <a:endParaRPr lang="en-US" sz="1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15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https://ascls.org/how-do-i-become-a-laboratory-professional</a:t>
            </a:r>
            <a:endParaRPr lang="en-US" sz="15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B52104-5AD5-4E93-49A5-0E32CBF9D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9"/>
    </mc:Choice>
    <mc:Fallback xmlns="">
      <p:transition spd="slow" advTm="1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171E9-528E-4D7D-8BDB-E96F76FDA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000"/>
              <a:t>MLT work is for people who are….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73C327-5317-9525-E08C-59105E42A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63" r="2667" b="-1"/>
          <a:stretch/>
        </p:blipFill>
        <p:spPr>
          <a:xfrm>
            <a:off x="630936" y="641868"/>
            <a:ext cx="5458968" cy="5574264"/>
          </a:xfrm>
          <a:prstGeom prst="rect">
            <a:avLst/>
          </a:prstGeom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6447AD-2FB5-888C-150C-FCC084EDE2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2411450"/>
              </p:ext>
            </p:extLst>
          </p:nvPr>
        </p:nvGraphicFramePr>
        <p:xfrm>
          <a:off x="6739128" y="2664886"/>
          <a:ext cx="4818888" cy="3550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E00BF8-08E2-40E6-C4DE-D6B6B7456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5"/>
    </mc:Choice>
    <mc:Fallback xmlns="">
      <p:transition spd="slow" advTm="15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67C4-0AD4-42AD-8FA0-0290AD0A4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/>
              <a:t>Essential Functions of an MLT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158B2-0E0D-485C-854F-26874BBE5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1684421"/>
            <a:ext cx="6467867" cy="4860758"/>
          </a:xfrm>
        </p:spPr>
        <p:txBody>
          <a:bodyPr anchor="ctr">
            <a:normAutofit fontScale="92500"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Requirements include: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•A sound intellect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•Good motor skills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•Eye-hand coordination and dexterity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•Effective communication skills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•Visual acuity to perform macroscopic and microscopic analyses or to read procedures, graphs, etc.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•Professional skills such as the ability to work independently and to manage time efficiently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•To comprehend, analyze and synthesize various materials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•Hold sound psychological health and stability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Reference: </a:t>
            </a:r>
            <a:r>
              <a:rPr lang="en-US" sz="13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Society for Clinical Laboratory Sciences [ASCLS] (n.d.) Essential functions.</a:t>
            </a:r>
            <a:endParaRPr lang="en-US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135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E5122-F4A2-4ED3-AB0A-C648DF083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442" y="3207250"/>
            <a:ext cx="1462088" cy="443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B1CA5A-B51E-44E2-D5DC-59D2B3C2E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6"/>
    </mc:Choice>
    <mc:Fallback xmlns="">
      <p:transition spd="slow" advTm="12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34326-8266-47E7-9C73-BDCC0B4F3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In the job setting MLT’s are tasked with the following:</a:t>
            </a:r>
            <a:br>
              <a:rPr lang="en-US" sz="3400"/>
            </a:br>
            <a:endParaRPr lang="en-US" sz="34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19E84-1586-4595-B89B-33C4376034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6680" y="1929468"/>
            <a:ext cx="5962785" cy="424749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b="0" i="0" dirty="0">
              <a:effectLst/>
            </a:endParaRPr>
          </a:p>
          <a:p>
            <a:pPr marL="0" indent="0">
              <a:buNone/>
            </a:pPr>
            <a:r>
              <a:rPr lang="en-US" sz="2000" dirty="0"/>
              <a:t>•</a:t>
            </a:r>
            <a:r>
              <a:rPr lang="en-US" sz="2400" dirty="0"/>
              <a:t>Testing biological specimens collected from patients.</a:t>
            </a:r>
          </a:p>
          <a:p>
            <a:pPr marL="0" indent="0">
              <a:buNone/>
            </a:pPr>
            <a:r>
              <a:rPr lang="en-US" sz="2400" dirty="0"/>
              <a:t>•Using microscopes, automated analyzers,     	and computerized instruments.</a:t>
            </a:r>
          </a:p>
          <a:p>
            <a:pPr marL="0" indent="0">
              <a:buNone/>
            </a:pPr>
            <a:r>
              <a:rPr lang="en-US" sz="2400" dirty="0"/>
              <a:t>•Analyzing tests results to detect diseases.</a:t>
            </a:r>
          </a:p>
          <a:p>
            <a:pPr marL="0" indent="0">
              <a:buNone/>
            </a:pPr>
            <a:r>
              <a:rPr lang="en-US" sz="2400" dirty="0"/>
              <a:t>•Communicating with Physicians about 	diagnoses and treatments for patients</a:t>
            </a:r>
          </a:p>
          <a:p>
            <a:pPr marL="0"/>
            <a:endParaRPr lang="en-US" sz="20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335C6EB-6A9C-4CC3-BC99-B40054A21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1607" r="30355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043FDB-2555-47EA-EB93-6D7192562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4"/>
    </mc:Choice>
    <mc:Fallback xmlns="">
      <p:transition spd="slow" advTm="10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C74BE-CCF4-4F9C-BC14-9E0449B704A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30443" y="1607809"/>
            <a:ext cx="9576580" cy="28766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According to the Center for Disease Control (CDC)</a:t>
            </a:r>
            <a:br>
              <a:rPr lang="en-US" sz="2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“70% of today’s medical decisions depend on laboratory test results, showing the important role of clinical laboratories in today’s healthcare system.”</a:t>
            </a:r>
            <a:br>
              <a:rPr lang="en-US" sz="21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1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4"/>
              </a:rPr>
              <a:t>https://www.cdc.gov/csels/dls/strengthening-clinical-labs.html</a:t>
            </a:r>
            <a:br>
              <a:rPr lang="en-US" sz="2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3CD815-062A-759F-7ED1-39B40BEFDA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1"/>
    </mc:Choice>
    <mc:Fallback xmlns="">
      <p:transition spd="slow" advTm="14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3B7814-4E4E-563D-B920-9AB340DA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HGTC MLT Program Overview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8BAA0-FBDA-6EE1-74E9-E378E4C1E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/>
              <a:t>5 semester program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Grand strand Campus.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MLT application priority deadline is May 15 </a:t>
            </a:r>
            <a:r>
              <a:rPr lang="en-US" sz="2000" i="1" dirty="0"/>
              <a:t>each year for Fall semester (August start)</a:t>
            </a:r>
          </a:p>
          <a:p>
            <a:endParaRPr lang="en-US" sz="2000" i="1" dirty="0"/>
          </a:p>
          <a:p>
            <a:r>
              <a:rPr lang="en-US" sz="2000" i="1" dirty="0"/>
              <a:t>A maximum 20 students will be accepted each year</a:t>
            </a:r>
          </a:p>
          <a:p>
            <a:endParaRPr lang="en-US" sz="2000" i="1" dirty="0"/>
          </a:p>
          <a:p>
            <a:r>
              <a:rPr lang="en-US" sz="2000" i="1" dirty="0"/>
              <a:t>Students are selected for entry into the program by a point system.</a:t>
            </a:r>
          </a:p>
          <a:p>
            <a:pPr marL="0" indent="0">
              <a:buNone/>
            </a:pPr>
            <a:endParaRPr lang="en-US" sz="2000" i="1" dirty="0"/>
          </a:p>
          <a:p>
            <a:r>
              <a:rPr lang="en-US" sz="2000" i="1" dirty="0"/>
              <a:t>Incomplete applications will not be reviewed for admission.</a:t>
            </a:r>
          </a:p>
          <a:p>
            <a:endParaRPr lang="en-US" sz="2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C2321A-C6FF-862C-AA7E-445394BF5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5"/>
    </mc:Choice>
    <mc:Fallback xmlns="">
      <p:transition spd="slow" advTm="1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</TotalTime>
  <Words>1425</Words>
  <Application>Microsoft Office PowerPoint</Application>
  <PresentationFormat>Widescreen</PresentationFormat>
  <Paragraphs>203</Paragraphs>
  <Slides>26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Source Sans Pro Web</vt:lpstr>
      <vt:lpstr>Symbol</vt:lpstr>
      <vt:lpstr>Tahoma</vt:lpstr>
      <vt:lpstr>Times New Roman</vt:lpstr>
      <vt:lpstr>Office Theme</vt:lpstr>
      <vt:lpstr>PowerPoint Presentation</vt:lpstr>
      <vt:lpstr>Medical Laboratory Technology AAS, MLT </vt:lpstr>
      <vt:lpstr>What is a Medical Laboratory Technician (MLT)?</vt:lpstr>
      <vt:lpstr>The Role of an MLT is defined by the American Society for Clinical Laboratory Science (ASCLS) </vt:lpstr>
      <vt:lpstr>MLT work is for people who are….</vt:lpstr>
      <vt:lpstr>Essential Functions of an MLT </vt:lpstr>
      <vt:lpstr>In the job setting MLT’s are tasked with the following: </vt:lpstr>
      <vt:lpstr>According to the Center for Disease Control (CDC)    “70% of today’s medical decisions depend on laboratory test results, showing the important role of clinical laboratories in today’s healthcare system.”   https://www.cdc.gov/csels/dls/strengthening-clinical-labs.html </vt:lpstr>
      <vt:lpstr>HGTC MLT Program Overview</vt:lpstr>
      <vt:lpstr>Application Process &amp; Requirements</vt:lpstr>
      <vt:lpstr>Requirements AFTER acceptance</vt:lpstr>
      <vt:lpstr>MLT Program Costs</vt:lpstr>
      <vt:lpstr>The HGTC MLT Program includes:</vt:lpstr>
      <vt:lpstr>Individual courses for MLT </vt:lpstr>
      <vt:lpstr>MLT Laboratory Skills Class</vt:lpstr>
      <vt:lpstr>MLT Terminology</vt:lpstr>
      <vt:lpstr>MLT Clinical Rotations </vt:lpstr>
      <vt:lpstr>After graduation….</vt:lpstr>
      <vt:lpstr>MLT hospital job physical requirements</vt:lpstr>
      <vt:lpstr>In the hospital setting </vt:lpstr>
      <vt:lpstr>Job outlook for medical laboratory technicians… </vt:lpstr>
      <vt:lpstr>Questions??!! </vt:lpstr>
      <vt:lpstr>Opportunity for advancement to MLS(ASCP)</vt:lpstr>
      <vt:lpstr>Difference in an MLT and MLS</vt:lpstr>
      <vt:lpstr>Average Wages for MLT’s and MLS’s</vt:lpstr>
      <vt:lpstr>You have completed the MLT STEPS Session!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Laboratory Technology AAS, MLT </dc:title>
  <dc:creator>Wetter, Sandra</dc:creator>
  <cp:lastModifiedBy>Wetter, Sandra</cp:lastModifiedBy>
  <cp:revision>3</cp:revision>
  <dcterms:created xsi:type="dcterms:W3CDTF">2022-02-28T20:10:22Z</dcterms:created>
  <dcterms:modified xsi:type="dcterms:W3CDTF">2024-09-23T19:29:30Z</dcterms:modified>
</cp:coreProperties>
</file>